
<file path=[Content_Types].xml><?xml version="1.0" encoding="utf-8"?>
<Types xmlns="http://schemas.openxmlformats.org/package/2006/content-types">
  <Default Extension="png" ContentType="image/png"/>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handoutMasterIdLst>
    <p:handoutMasterId r:id="rId12"/>
  </p:handoutMasterIdLst>
  <p:sldIdLst>
    <p:sldId id="262" r:id="rId2"/>
    <p:sldId id="263" r:id="rId3"/>
    <p:sldId id="257" r:id="rId4"/>
    <p:sldId id="264" r:id="rId5"/>
    <p:sldId id="259" r:id="rId6"/>
    <p:sldId id="258" r:id="rId7"/>
    <p:sldId id="260" r:id="rId8"/>
    <p:sldId id="261" r:id="rId9"/>
    <p:sldId id="256" r:id="rId10"/>
    <p:sldId id="265" r:id="rId11"/>
  </p:sldIdLst>
  <p:sldSz cx="9144000" cy="6858000" type="screen4x3"/>
  <p:notesSz cx="6858000" cy="994568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p:cViewPr varScale="1">
        <p:scale>
          <a:sx n="74" d="100"/>
          <a:sy n="74" d="100"/>
        </p:scale>
        <p:origin x="-276" y="-102"/>
      </p:cViewPr>
      <p:guideLst>
        <p:guide orient="horz" pos="2160"/>
        <p:guide pos="288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handoutMaster" Target="handoutMasters/handout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2.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71800" cy="497284"/>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sz="quarter" idx="1"/>
          </p:nvPr>
        </p:nvSpPr>
        <p:spPr>
          <a:xfrm>
            <a:off x="3884613" y="0"/>
            <a:ext cx="2971800" cy="497284"/>
          </a:xfrm>
          <a:prstGeom prst="rect">
            <a:avLst/>
          </a:prstGeom>
        </p:spPr>
        <p:txBody>
          <a:bodyPr vert="horz" lIns="91440" tIns="45720" rIns="91440" bIns="45720" rtlCol="0"/>
          <a:lstStyle>
            <a:lvl1pPr algn="r">
              <a:defRPr sz="1200"/>
            </a:lvl1pPr>
          </a:lstStyle>
          <a:p>
            <a:fld id="{7A36C4AB-E43A-4475-8620-534BC5549DF3}" type="datetimeFigureOut">
              <a:rPr lang="en-US" smtClean="0"/>
              <a:t>9/29/2012</a:t>
            </a:fld>
            <a:endParaRPr lang="en-US"/>
          </a:p>
        </p:txBody>
      </p:sp>
      <p:sp>
        <p:nvSpPr>
          <p:cNvPr id="4" name="Footer Placeholder 3"/>
          <p:cNvSpPr>
            <a:spLocks noGrp="1"/>
          </p:cNvSpPr>
          <p:nvPr>
            <p:ph type="ftr" sz="quarter" idx="2"/>
          </p:nvPr>
        </p:nvSpPr>
        <p:spPr>
          <a:xfrm>
            <a:off x="0" y="9446678"/>
            <a:ext cx="2971800" cy="497284"/>
          </a:xfrm>
          <a:prstGeom prst="rect">
            <a:avLst/>
          </a:prstGeom>
        </p:spPr>
        <p:txBody>
          <a:bodyPr vert="horz" lIns="91440" tIns="45720" rIns="91440" bIns="45720" rtlCol="0" anchor="b"/>
          <a:lstStyle>
            <a:lvl1pPr algn="l">
              <a:defRPr sz="1200"/>
            </a:lvl1pPr>
          </a:lstStyle>
          <a:p>
            <a:endParaRPr lang="en-US"/>
          </a:p>
        </p:txBody>
      </p:sp>
      <p:sp>
        <p:nvSpPr>
          <p:cNvPr id="5" name="Slide Number Placeholder 4"/>
          <p:cNvSpPr>
            <a:spLocks noGrp="1"/>
          </p:cNvSpPr>
          <p:nvPr>
            <p:ph type="sldNum" sz="quarter" idx="3"/>
          </p:nvPr>
        </p:nvSpPr>
        <p:spPr>
          <a:xfrm>
            <a:off x="3884613" y="9446678"/>
            <a:ext cx="2971800" cy="497284"/>
          </a:xfrm>
          <a:prstGeom prst="rect">
            <a:avLst/>
          </a:prstGeom>
        </p:spPr>
        <p:txBody>
          <a:bodyPr vert="horz" lIns="91440" tIns="45720" rIns="91440" bIns="45720" rtlCol="0" anchor="b"/>
          <a:lstStyle>
            <a:lvl1pPr algn="r">
              <a:defRPr sz="1200"/>
            </a:lvl1pPr>
          </a:lstStyle>
          <a:p>
            <a:fld id="{BAA420A0-716A-483B-A764-7D28CA06B948}" type="slidenum">
              <a:rPr lang="en-US" smtClean="0"/>
              <a:t>‹#›</a:t>
            </a:fld>
            <a:endParaRPr lang="en-US"/>
          </a:p>
        </p:txBody>
      </p:sp>
    </p:spTree>
    <p:extLst>
      <p:ext uri="{BB962C8B-B14F-4D97-AF65-F5344CB8AC3E}">
        <p14:creationId xmlns:p14="http://schemas.microsoft.com/office/powerpoint/2010/main" val="2852557270"/>
      </p:ext>
    </p:extLst>
  </p:cSld>
  <p:clrMap bg1="lt1" tx1="dk1" bg2="lt2" tx2="dk2" accent1="accent1" accent2="accent2" accent3="accent3" accent4="accent4" accent5="accent5" accent6="accent6" hlink="hlink" folHlink="folHlink"/>
</p:handout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685800" y="2130425"/>
            <a:ext cx="7772400" cy="1470025"/>
          </a:xfrm>
        </p:spPr>
        <p:txBody>
          <a:bodyPr/>
          <a:lstStyle/>
          <a:p>
            <a:r>
              <a:rPr lang="en-US" smtClean="0"/>
              <a:t>Click to edit Master title style</a:t>
            </a:r>
            <a:endParaRPr lang="en-US"/>
          </a:p>
        </p:txBody>
      </p:sp>
      <p:sp>
        <p:nvSpPr>
          <p:cNvPr id="3" name="Subtitle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a:p>
        </p:txBody>
      </p:sp>
      <p:sp>
        <p:nvSpPr>
          <p:cNvPr id="4" name="Date Placeholder 3"/>
          <p:cNvSpPr>
            <a:spLocks noGrp="1"/>
          </p:cNvSpPr>
          <p:nvPr>
            <p:ph type="dt" sz="half" idx="10"/>
          </p:nvPr>
        </p:nvSpPr>
        <p:spPr/>
        <p:txBody>
          <a:bodyPr/>
          <a:lstStyle/>
          <a:p>
            <a:fld id="{75046B96-32B3-40EA-9A2F-ABE1D413348D}" type="datetimeFigureOut">
              <a:rPr lang="en-US" smtClean="0"/>
              <a:t>9/29/2012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882073705"/>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46B96-32B3-40EA-9A2F-ABE1D413348D}" type="datetimeFigureOut">
              <a:rPr lang="en-US" smtClean="0"/>
              <a:t>9/29/2012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41028502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629400" y="274638"/>
            <a:ext cx="2057400" cy="5851525"/>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457200" y="274638"/>
            <a:ext cx="6019800" cy="58515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46B96-32B3-40EA-9A2F-ABE1D413348D}" type="datetimeFigureOut">
              <a:rPr lang="en-US" smtClean="0"/>
              <a:t>9/29/2012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476917228"/>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75046B96-32B3-40EA-9A2F-ABE1D413348D}" type="datetimeFigureOut">
              <a:rPr lang="en-US" smtClean="0"/>
              <a:t>9/29/2012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403707560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722313" y="4406900"/>
            <a:ext cx="7772400" cy="1362075"/>
          </a:xfrm>
        </p:spPr>
        <p:txBody>
          <a:bodyPr anchor="t"/>
          <a:lstStyle>
            <a:lvl1pPr algn="l">
              <a:defRPr sz="4000" b="1" cap="all"/>
            </a:lvl1pPr>
          </a:lstStyle>
          <a:p>
            <a:r>
              <a:rPr lang="en-US" smtClean="0"/>
              <a:t>Click to edit Master title style</a:t>
            </a:r>
            <a:endParaRPr lang="en-US"/>
          </a:p>
        </p:txBody>
      </p:sp>
      <p:sp>
        <p:nvSpPr>
          <p:cNvPr id="3" name="Text Placehold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75046B96-32B3-40EA-9A2F-ABE1D413348D}" type="datetimeFigureOut">
              <a:rPr lang="en-US" smtClean="0"/>
              <a:t>9/29/2012</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53053808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Content Placehold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Date Placeholder 4"/>
          <p:cNvSpPr>
            <a:spLocks noGrp="1"/>
          </p:cNvSpPr>
          <p:nvPr>
            <p:ph type="dt" sz="half" idx="10"/>
          </p:nvPr>
        </p:nvSpPr>
        <p:spPr/>
        <p:txBody>
          <a:bodyPr/>
          <a:lstStyle/>
          <a:p>
            <a:fld id="{75046B96-32B3-40EA-9A2F-ABE1D413348D}" type="datetimeFigureOut">
              <a:rPr lang="en-US" smtClean="0"/>
              <a:t>9/29/2012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3317283798"/>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smtClean="0"/>
              <a:t>Click to edit Master title style</a:t>
            </a:r>
            <a:endParaRPr lang="en-US"/>
          </a:p>
        </p:txBody>
      </p:sp>
      <p:sp>
        <p:nvSpPr>
          <p:cNvPr id="3" name="Text Placehold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5" name="Text Placehold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7" name="Date Placeholder 6"/>
          <p:cNvSpPr>
            <a:spLocks noGrp="1"/>
          </p:cNvSpPr>
          <p:nvPr>
            <p:ph type="dt" sz="half" idx="10"/>
          </p:nvPr>
        </p:nvSpPr>
        <p:spPr/>
        <p:txBody>
          <a:bodyPr/>
          <a:lstStyle/>
          <a:p>
            <a:fld id="{75046B96-32B3-40EA-9A2F-ABE1D413348D}" type="datetimeFigureOut">
              <a:rPr lang="en-US" smtClean="0"/>
              <a:t>9/29/2012</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24633049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75046B96-32B3-40EA-9A2F-ABE1D413348D}" type="datetimeFigureOut">
              <a:rPr lang="en-US" smtClean="0"/>
              <a:t>9/29/2012</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317026261"/>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5046B96-32B3-40EA-9A2F-ABE1D413348D}" type="datetimeFigureOut">
              <a:rPr lang="en-US" smtClean="0"/>
              <a:t>9/29/2012</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33799518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457200" y="273050"/>
            <a:ext cx="3008313" cy="1162050"/>
          </a:xfrm>
        </p:spPr>
        <p:txBody>
          <a:bodyPr anchor="b"/>
          <a:lstStyle>
            <a:lvl1pPr algn="l">
              <a:defRPr sz="2000" b="1"/>
            </a:lvl1pPr>
          </a:lstStyle>
          <a:p>
            <a:r>
              <a:rPr lang="en-US" smtClean="0"/>
              <a:t>Click to edit Master title style</a:t>
            </a:r>
            <a:endParaRPr lang="en-US"/>
          </a:p>
        </p:txBody>
      </p:sp>
      <p:sp>
        <p:nvSpPr>
          <p:cNvPr id="3" name="Content Placehold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Text Placehold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46B96-32B3-40EA-9A2F-ABE1D413348D}" type="datetimeFigureOut">
              <a:rPr lang="en-US" smtClean="0"/>
              <a:t>9/29/2012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124069087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1792288" y="4800600"/>
            <a:ext cx="5486400" cy="566738"/>
          </a:xfrm>
        </p:spPr>
        <p:txBody>
          <a:bodyPr anchor="b"/>
          <a:lstStyle>
            <a:lvl1pPr algn="l">
              <a:defRPr sz="2000" b="1"/>
            </a:lvl1pPr>
          </a:lstStyle>
          <a:p>
            <a:r>
              <a:rPr lang="en-US" smtClean="0"/>
              <a:t>Click to edit Master title style</a:t>
            </a:r>
            <a:endParaRPr lang="en-US"/>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US"/>
          </a:p>
        </p:txBody>
      </p:sp>
      <p:sp>
        <p:nvSpPr>
          <p:cNvPr id="4" name="Text Placehold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75046B96-32B3-40EA-9A2F-ABE1D413348D}" type="datetimeFigureOut">
              <a:rPr lang="en-US" smtClean="0"/>
              <a:t>9/29/2012</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EFC80B5D-C15B-4049-BEF9-717935E1440A}" type="slidenum">
              <a:rPr lang="en-US" smtClean="0"/>
              <a:t>‹#›</a:t>
            </a:fld>
            <a:endParaRPr lang="en-US"/>
          </a:p>
        </p:txBody>
      </p:sp>
    </p:spTree>
    <p:extLst>
      <p:ext uri="{BB962C8B-B14F-4D97-AF65-F5344CB8AC3E}">
        <p14:creationId xmlns:p14="http://schemas.microsoft.com/office/powerpoint/2010/main" val="22692009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chemeClr val="accent3">
            <a:lumMod val="20000"/>
            <a:lumOff val="80000"/>
          </a:schemeClr>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en-US" smtClean="0"/>
              <a:t>Click to edit Master title style</a:t>
            </a:r>
            <a:endParaRPr lang="en-US"/>
          </a:p>
        </p:txBody>
      </p:sp>
      <p:sp>
        <p:nvSpPr>
          <p:cNvPr id="3" name="Text Placehold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5046B96-32B3-40EA-9A2F-ABE1D413348D}" type="datetimeFigureOut">
              <a:rPr lang="en-US" smtClean="0"/>
              <a:t>9/29/2012</a:t>
            </a:fld>
            <a:endParaRPr lang="en-US"/>
          </a:p>
        </p:txBody>
      </p:sp>
      <p:sp>
        <p:nvSpPr>
          <p:cNvPr id="5" name="Footer Placehold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en-US"/>
          </a:p>
        </p:txBody>
      </p:sp>
      <p:sp>
        <p:nvSpPr>
          <p:cNvPr id="6" name="Slide Number Placehold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EFC80B5D-C15B-4049-BEF9-717935E1440A}" type="slidenum">
              <a:rPr lang="en-US" smtClean="0"/>
              <a:t>‹#›</a:t>
            </a:fld>
            <a:endParaRPr lang="en-US"/>
          </a:p>
        </p:txBody>
      </p:sp>
    </p:spTree>
    <p:extLst>
      <p:ext uri="{BB962C8B-B14F-4D97-AF65-F5344CB8AC3E}">
        <p14:creationId xmlns:p14="http://schemas.microsoft.com/office/powerpoint/2010/main" val="4243414675"/>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jpeg"/><Relationship Id="rId2" Type="http://schemas.openxmlformats.org/officeDocument/2006/relationships/image" Target="../media/image1.jpeg"/><Relationship Id="rId1" Type="http://schemas.openxmlformats.org/officeDocument/2006/relationships/slideLayout" Target="../slideLayouts/slideLayout1.xml"/><Relationship Id="rId6" Type="http://schemas.openxmlformats.org/officeDocument/2006/relationships/image" Target="../media/image5.jpeg"/><Relationship Id="rId5" Type="http://schemas.openxmlformats.org/officeDocument/2006/relationships/image" Target="../media/image4.jpeg"/><Relationship Id="rId4" Type="http://schemas.openxmlformats.org/officeDocument/2006/relationships/image" Target="../media/image3.jpeg"/></Relationships>
</file>

<file path=ppt/slides/_rels/slide10.xml.rels><?xml version="1.0" encoding="UTF-8" standalone="yes"?>
<Relationships xmlns="http://schemas.openxmlformats.org/package/2006/relationships"><Relationship Id="rId8" Type="http://schemas.openxmlformats.org/officeDocument/2006/relationships/image" Target="../media/image31.wmf"/><Relationship Id="rId3" Type="http://schemas.openxmlformats.org/officeDocument/2006/relationships/image" Target="../media/image26.wmf"/><Relationship Id="rId7" Type="http://schemas.openxmlformats.org/officeDocument/2006/relationships/image" Target="../media/image30.wmf"/><Relationship Id="rId2" Type="http://schemas.openxmlformats.org/officeDocument/2006/relationships/image" Target="../media/image25.wmf"/><Relationship Id="rId1" Type="http://schemas.openxmlformats.org/officeDocument/2006/relationships/slideLayout" Target="../slideLayouts/slideLayout1.xml"/><Relationship Id="rId6" Type="http://schemas.openxmlformats.org/officeDocument/2006/relationships/image" Target="../media/image29.wmf"/><Relationship Id="rId5" Type="http://schemas.openxmlformats.org/officeDocument/2006/relationships/image" Target="../media/image28.wmf"/><Relationship Id="rId10" Type="http://schemas.openxmlformats.org/officeDocument/2006/relationships/image" Target="../media/image33.wmf"/><Relationship Id="rId4" Type="http://schemas.openxmlformats.org/officeDocument/2006/relationships/image" Target="../media/image27.wmf"/><Relationship Id="rId9" Type="http://schemas.openxmlformats.org/officeDocument/2006/relationships/image" Target="../media/image32.wmf"/></Relationships>
</file>

<file path=ppt/slides/_rels/slide2.xml.rels><?xml version="1.0" encoding="UTF-8" standalone="yes"?>
<Relationships xmlns="http://schemas.openxmlformats.org/package/2006/relationships"><Relationship Id="rId2" Type="http://schemas.openxmlformats.org/officeDocument/2006/relationships/image" Target="../media/image7.wmf"/><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image" Target="../media/image9.wmf"/><Relationship Id="rId2" Type="http://schemas.openxmlformats.org/officeDocument/2006/relationships/image" Target="../media/image8.wmf"/><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1.wmf"/><Relationship Id="rId2" Type="http://schemas.openxmlformats.org/officeDocument/2006/relationships/image" Target="../media/image10.png"/><Relationship Id="rId1" Type="http://schemas.openxmlformats.org/officeDocument/2006/relationships/slideLayout" Target="../slideLayouts/slideLayout1.xml"/><Relationship Id="rId6" Type="http://schemas.openxmlformats.org/officeDocument/2006/relationships/image" Target="../media/image14.wmf"/><Relationship Id="rId5" Type="http://schemas.openxmlformats.org/officeDocument/2006/relationships/image" Target="../media/image13.png"/><Relationship Id="rId4" Type="http://schemas.openxmlformats.org/officeDocument/2006/relationships/image" Target="../media/image12.wmf"/></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8" Type="http://schemas.openxmlformats.org/officeDocument/2006/relationships/image" Target="../media/image21.jpeg"/><Relationship Id="rId3" Type="http://schemas.openxmlformats.org/officeDocument/2006/relationships/image" Target="../media/image16.jpeg"/><Relationship Id="rId7" Type="http://schemas.openxmlformats.org/officeDocument/2006/relationships/image" Target="../media/image20.jpeg"/><Relationship Id="rId2" Type="http://schemas.openxmlformats.org/officeDocument/2006/relationships/image" Target="../media/image15.jpeg"/><Relationship Id="rId1" Type="http://schemas.openxmlformats.org/officeDocument/2006/relationships/slideLayout" Target="../slideLayouts/slideLayout1.xml"/><Relationship Id="rId6" Type="http://schemas.openxmlformats.org/officeDocument/2006/relationships/image" Target="../media/image19.jpeg"/><Relationship Id="rId11" Type="http://schemas.openxmlformats.org/officeDocument/2006/relationships/image" Target="../media/image24.jpeg"/><Relationship Id="rId5" Type="http://schemas.openxmlformats.org/officeDocument/2006/relationships/image" Target="../media/image18.jpeg"/><Relationship Id="rId10" Type="http://schemas.openxmlformats.org/officeDocument/2006/relationships/image" Target="../media/image23.jpeg"/><Relationship Id="rId4" Type="http://schemas.openxmlformats.org/officeDocument/2006/relationships/image" Target="../media/image17.jpeg"/><Relationship Id="rId9" Type="http://schemas.openxmlformats.org/officeDocument/2006/relationships/image" Target="../media/image22.jpe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685800" y="404665"/>
            <a:ext cx="7772400" cy="6048672"/>
          </a:xfrm>
        </p:spPr>
        <p:txBody>
          <a:bodyPr>
            <a:normAutofit/>
          </a:bodyPr>
          <a:lstStyle/>
          <a:p>
            <a:r>
              <a:rPr lang="en-US" dirty="0" err="1" smtClean="0">
                <a:latin typeface="Elephant" pitchFamily="18" charset="0"/>
              </a:rPr>
              <a:t>Señorita</a:t>
            </a:r>
            <a:r>
              <a:rPr lang="en-US" dirty="0" smtClean="0">
                <a:latin typeface="Elephant" pitchFamily="18" charset="0"/>
              </a:rPr>
              <a:t> </a:t>
            </a:r>
            <a:r>
              <a:rPr lang="en-US" dirty="0" err="1" smtClean="0">
                <a:latin typeface="Elephant" pitchFamily="18" charset="0"/>
              </a:rPr>
              <a:t>Murano</a:t>
            </a:r>
            <a:r>
              <a:rPr lang="en-US" dirty="0" smtClean="0">
                <a:latin typeface="Elephant" pitchFamily="18" charset="0"/>
              </a:rPr>
              <a:t/>
            </a:r>
            <a:br>
              <a:rPr lang="en-US" dirty="0" smtClean="0">
                <a:latin typeface="Elephant" pitchFamily="18" charset="0"/>
              </a:rPr>
            </a:br>
            <a:r>
              <a:rPr lang="en-US" dirty="0" err="1">
                <a:latin typeface="Elephant" pitchFamily="18" charset="0"/>
              </a:rPr>
              <a:t>p</a:t>
            </a:r>
            <a:r>
              <a:rPr lang="en-US" dirty="0" err="1" smtClean="0">
                <a:latin typeface="Elephant" pitchFamily="18" charset="0"/>
              </a:rPr>
              <a:t>rofesora</a:t>
            </a:r>
            <a:r>
              <a:rPr lang="en-US" dirty="0" smtClean="0">
                <a:latin typeface="Elephant" pitchFamily="18" charset="0"/>
              </a:rPr>
              <a:t> </a:t>
            </a:r>
            <a:br>
              <a:rPr lang="en-US" dirty="0" smtClean="0">
                <a:latin typeface="Elephant" pitchFamily="18" charset="0"/>
              </a:rPr>
            </a:br>
            <a:r>
              <a:rPr lang="en-US" dirty="0" err="1" smtClean="0">
                <a:latin typeface="Elephant" pitchFamily="18" charset="0"/>
              </a:rPr>
              <a:t>entrenadora</a:t>
            </a:r>
            <a:r>
              <a:rPr lang="en-US" dirty="0" smtClean="0">
                <a:latin typeface="Elephant" pitchFamily="18" charset="0"/>
              </a:rPr>
              <a:t> </a:t>
            </a:r>
            <a:r>
              <a:rPr lang="en-US" dirty="0" err="1" smtClean="0">
                <a:latin typeface="Elephant" pitchFamily="18" charset="0"/>
              </a:rPr>
              <a:t>amiga</a:t>
            </a:r>
            <a:r>
              <a:rPr lang="en-US" dirty="0" smtClean="0">
                <a:latin typeface="Elephant" pitchFamily="18" charset="0"/>
              </a:rPr>
              <a:t/>
            </a:r>
            <a:br>
              <a:rPr lang="en-US" dirty="0" smtClean="0">
                <a:latin typeface="Elephant" pitchFamily="18" charset="0"/>
              </a:rPr>
            </a:br>
            <a:r>
              <a:rPr lang="en-US" dirty="0" err="1" smtClean="0">
                <a:latin typeface="Elephant" pitchFamily="18" charset="0"/>
              </a:rPr>
              <a:t>hija</a:t>
            </a:r>
            <a:r>
              <a:rPr lang="en-US" dirty="0" smtClean="0">
                <a:latin typeface="Elephant" pitchFamily="18" charset="0"/>
              </a:rPr>
              <a:t> </a:t>
            </a:r>
            <a:r>
              <a:rPr lang="en-US" dirty="0" err="1" smtClean="0">
                <a:latin typeface="Elephant" pitchFamily="18" charset="0"/>
              </a:rPr>
              <a:t>hermana</a:t>
            </a:r>
            <a:r>
              <a:rPr lang="en-US" dirty="0">
                <a:latin typeface="Elephant" pitchFamily="18" charset="0"/>
              </a:rPr>
              <a:t> </a:t>
            </a:r>
            <a:br>
              <a:rPr lang="en-US" dirty="0">
                <a:latin typeface="Elephant" pitchFamily="18" charset="0"/>
              </a:rPr>
            </a:br>
            <a:r>
              <a:rPr lang="en-US" dirty="0" err="1" smtClean="0">
                <a:latin typeface="Elephant" pitchFamily="18" charset="0"/>
              </a:rPr>
              <a:t>atleta</a:t>
            </a:r>
            <a:endParaRPr lang="en-US" dirty="0">
              <a:latin typeface="Elephant" pitchFamily="18" charset="0"/>
            </a:endParaRPr>
          </a:p>
        </p:txBody>
      </p:sp>
      <p:pic>
        <p:nvPicPr>
          <p:cNvPr id="4" name="Picture 3"/>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6467072" y="5089494"/>
            <a:ext cx="1979712" cy="1484784"/>
          </a:xfrm>
          <a:prstGeom prst="rect">
            <a:avLst/>
          </a:prstGeom>
        </p:spPr>
      </p:pic>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4468044"/>
            <a:ext cx="2808312" cy="2106234"/>
          </a:xfrm>
          <a:prstGeom prst="rect">
            <a:avLst/>
          </a:prstGeom>
        </p:spPr>
      </p:pic>
      <p:pic>
        <p:nvPicPr>
          <p:cNvPr id="7" name="Picture 6"/>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6660232" y="42025"/>
            <a:ext cx="2460904" cy="1845678"/>
          </a:xfrm>
          <a:prstGeom prst="rect">
            <a:avLst/>
          </a:prstGeom>
        </p:spPr>
      </p:pic>
      <p:pic>
        <p:nvPicPr>
          <p:cNvPr id="9" name="Picture 8"/>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885933" y="-18002"/>
            <a:ext cx="2291747" cy="1718810"/>
          </a:xfrm>
          <a:prstGeom prst="rect">
            <a:avLst/>
          </a:prstGeom>
        </p:spPr>
      </p:pic>
      <p:pic>
        <p:nvPicPr>
          <p:cNvPr id="8" name="Picture 7"/>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107506" y="1700810"/>
            <a:ext cx="2031807" cy="1523855"/>
          </a:xfrm>
          <a:prstGeom prst="rect">
            <a:avLst/>
          </a:prstGeom>
        </p:spPr>
      </p:pic>
      <p:pic>
        <p:nvPicPr>
          <p:cNvPr id="2050" name="Picture 2" descr="C:\Documents and Settings\Owner\My Documents\My Pictures\1980_01_01\IMG_0159.JPG"/>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7183259" y="3658018"/>
            <a:ext cx="1908573" cy="1431476"/>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21580686"/>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076" name="Picture 4" descr="C:\Documents and Settings\Owner\Local Settings\Temporary Internet Files\Content.IE5\0R3G533G\MC900334026[1].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933843" y="449721"/>
            <a:ext cx="1117877" cy="1771983"/>
          </a:xfrm>
          <a:prstGeom prst="rect">
            <a:avLst/>
          </a:prstGeom>
          <a:noFill/>
          <a:extLst>
            <a:ext uri="{909E8E84-426E-40DD-AFC4-6F175D3DCCD1}">
              <a14:hiddenFill xmlns:a14="http://schemas.microsoft.com/office/drawing/2010/main">
                <a:solidFill>
                  <a:srgbClr val="FFFFFF"/>
                </a:solidFill>
              </a14:hiddenFill>
            </a:ext>
          </a:extLst>
        </p:spPr>
      </p:pic>
      <p:pic>
        <p:nvPicPr>
          <p:cNvPr id="3078" name="Picture 6" descr="C:\Documents and Settings\Owner\Local Settings\Temporary Internet Files\Content.IE5\S0FLAQ50\MC900286951[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4058" y="4819600"/>
            <a:ext cx="1640022" cy="1825378"/>
          </a:xfrm>
          <a:prstGeom prst="rect">
            <a:avLst/>
          </a:prstGeom>
          <a:noFill/>
          <a:extLst>
            <a:ext uri="{909E8E84-426E-40DD-AFC4-6F175D3DCCD1}">
              <a14:hiddenFill xmlns:a14="http://schemas.microsoft.com/office/drawing/2010/main">
                <a:solidFill>
                  <a:srgbClr val="FFFFFF"/>
                </a:solidFill>
              </a14:hiddenFill>
            </a:ext>
          </a:extLst>
        </p:spPr>
      </p:pic>
      <p:pic>
        <p:nvPicPr>
          <p:cNvPr id="3079" name="Picture 7" descr="C:\Documents and Settings\Owner\Local Settings\Temporary Internet Files\Content.IE5\W9LJU730\MC900014579[1].wmf"/>
          <p:cNvPicPr>
            <a:picLocks noChangeAspect="1" noChangeArrowheads="1"/>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1492781" y="4330376"/>
            <a:ext cx="1140277" cy="1919706"/>
          </a:xfrm>
          <a:prstGeom prst="rect">
            <a:avLst/>
          </a:prstGeom>
          <a:noFill/>
          <a:extLst>
            <a:ext uri="{909E8E84-426E-40DD-AFC4-6F175D3DCCD1}">
              <a14:hiddenFill xmlns:a14="http://schemas.microsoft.com/office/drawing/2010/main">
                <a:solidFill>
                  <a:srgbClr val="FFFFFF"/>
                </a:solidFill>
              </a14:hiddenFill>
            </a:ext>
          </a:extLst>
        </p:spPr>
      </p:pic>
      <p:pic>
        <p:nvPicPr>
          <p:cNvPr id="3081" name="Picture 9" descr="C:\Documents and Settings\Owner\Local Settings\Temporary Internet Files\Content.IE5\0R3G533G\MC900396472[1].wmf"/>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3790376" y="525989"/>
            <a:ext cx="1699425" cy="1883121"/>
          </a:xfrm>
          <a:prstGeom prst="rect">
            <a:avLst/>
          </a:prstGeom>
          <a:noFill/>
          <a:extLst>
            <a:ext uri="{909E8E84-426E-40DD-AFC4-6F175D3DCCD1}">
              <a14:hiddenFill xmlns:a14="http://schemas.microsoft.com/office/drawing/2010/main">
                <a:solidFill>
                  <a:srgbClr val="FFFFFF"/>
                </a:solidFill>
              </a14:hiddenFill>
            </a:ext>
          </a:extLst>
        </p:spPr>
      </p:pic>
      <p:pic>
        <p:nvPicPr>
          <p:cNvPr id="3084" name="Picture 12" descr="C:\Documents and Settings\Owner\Local Settings\Temporary Internet Files\Content.IE5\S0FLAQ50\MC900406088[1].wmf"/>
          <p:cNvPicPr>
            <a:picLocks noChangeAspect="1" noChangeArrowheads="1"/>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3790376" y="4509120"/>
            <a:ext cx="1536830" cy="2035072"/>
          </a:xfrm>
          <a:prstGeom prst="rect">
            <a:avLst/>
          </a:prstGeom>
          <a:noFill/>
          <a:extLst>
            <a:ext uri="{909E8E84-426E-40DD-AFC4-6F175D3DCCD1}">
              <a14:hiddenFill xmlns:a14="http://schemas.microsoft.com/office/drawing/2010/main">
                <a:solidFill>
                  <a:srgbClr val="FFFFFF"/>
                </a:solidFill>
              </a14:hiddenFill>
            </a:ext>
          </a:extLst>
        </p:spPr>
      </p:pic>
      <p:pic>
        <p:nvPicPr>
          <p:cNvPr id="3085" name="Picture 13" descr="C:\Documents and Settings\Owner\Local Settings\Temporary Internet Files\Content.IE5\W9LJU730\MC900016035[1].wmf"/>
          <p:cNvPicPr>
            <a:picLocks noChangeAspect="1" noChangeArrowheads="1"/>
          </p:cNvPicPr>
          <p:nvPr/>
        </p:nvPicPr>
        <p:blipFill>
          <a:blip r:embed="rId7" cstate="print">
            <a:extLst>
              <a:ext uri="{28A0092B-C50C-407E-A947-70E740481C1C}">
                <a14:useLocalDpi xmlns:a14="http://schemas.microsoft.com/office/drawing/2010/main" val="0"/>
              </a:ext>
            </a:extLst>
          </a:blip>
          <a:srcRect/>
          <a:stretch>
            <a:fillRect/>
          </a:stretch>
        </p:blipFill>
        <p:spPr bwMode="auto">
          <a:xfrm>
            <a:off x="6564652" y="449721"/>
            <a:ext cx="1845640" cy="1904087"/>
          </a:xfrm>
          <a:prstGeom prst="rect">
            <a:avLst/>
          </a:prstGeom>
          <a:noFill/>
          <a:extLst>
            <a:ext uri="{909E8E84-426E-40DD-AFC4-6F175D3DCCD1}">
              <a14:hiddenFill xmlns:a14="http://schemas.microsoft.com/office/drawing/2010/main">
                <a:solidFill>
                  <a:srgbClr val="FFFFFF"/>
                </a:solidFill>
              </a14:hiddenFill>
            </a:ext>
          </a:extLst>
        </p:spPr>
      </p:pic>
      <p:sp>
        <p:nvSpPr>
          <p:cNvPr id="14" name="TextBox 13"/>
          <p:cNvSpPr txBox="1"/>
          <p:nvPr/>
        </p:nvSpPr>
        <p:spPr>
          <a:xfrm>
            <a:off x="323528" y="741498"/>
            <a:ext cx="543739" cy="461665"/>
          </a:xfrm>
          <a:prstGeom prst="rect">
            <a:avLst/>
          </a:prstGeom>
          <a:noFill/>
        </p:spPr>
        <p:txBody>
          <a:bodyPr wrap="none" rtlCol="0">
            <a:spAutoFit/>
          </a:bodyPr>
          <a:lstStyle/>
          <a:p>
            <a:r>
              <a:rPr lang="en-US" sz="2400" b="1" dirty="0" smtClean="0">
                <a:latin typeface="Arial" pitchFamily="34" charset="0"/>
                <a:cs typeface="Arial" pitchFamily="34" charset="0"/>
              </a:rPr>
              <a:t>1.)</a:t>
            </a:r>
            <a:endParaRPr lang="en-US" sz="2400" b="1" dirty="0">
              <a:latin typeface="Arial" pitchFamily="34" charset="0"/>
              <a:cs typeface="Arial" pitchFamily="34" charset="0"/>
            </a:endParaRPr>
          </a:p>
        </p:txBody>
      </p:sp>
      <p:sp>
        <p:nvSpPr>
          <p:cNvPr id="15" name="TextBox 14"/>
          <p:cNvSpPr txBox="1"/>
          <p:nvPr/>
        </p:nvSpPr>
        <p:spPr>
          <a:xfrm>
            <a:off x="3184006" y="4736525"/>
            <a:ext cx="543739" cy="461665"/>
          </a:xfrm>
          <a:prstGeom prst="rect">
            <a:avLst/>
          </a:prstGeom>
          <a:noFill/>
        </p:spPr>
        <p:txBody>
          <a:bodyPr wrap="none" rtlCol="0">
            <a:spAutoFit/>
          </a:bodyPr>
          <a:lstStyle/>
          <a:p>
            <a:r>
              <a:rPr lang="en-US" sz="2400" b="1" dirty="0">
                <a:latin typeface="Arial" pitchFamily="34" charset="0"/>
                <a:cs typeface="Arial" pitchFamily="34" charset="0"/>
              </a:rPr>
              <a:t>5</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16" name="TextBox 15"/>
          <p:cNvSpPr txBox="1"/>
          <p:nvPr/>
        </p:nvSpPr>
        <p:spPr>
          <a:xfrm>
            <a:off x="5648184" y="4465677"/>
            <a:ext cx="543739" cy="461665"/>
          </a:xfrm>
          <a:prstGeom prst="rect">
            <a:avLst/>
          </a:prstGeom>
          <a:noFill/>
        </p:spPr>
        <p:txBody>
          <a:bodyPr wrap="none" rtlCol="0">
            <a:spAutoFit/>
          </a:bodyPr>
          <a:lstStyle/>
          <a:p>
            <a:r>
              <a:rPr lang="en-US" sz="2400" b="1" dirty="0">
                <a:latin typeface="Arial" pitchFamily="34" charset="0"/>
                <a:cs typeface="Arial" pitchFamily="34" charset="0"/>
              </a:rPr>
              <a:t>6</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17" name="TextBox 16"/>
          <p:cNvSpPr txBox="1"/>
          <p:nvPr/>
        </p:nvSpPr>
        <p:spPr>
          <a:xfrm>
            <a:off x="204058" y="4119454"/>
            <a:ext cx="543739" cy="461665"/>
          </a:xfrm>
          <a:prstGeom prst="rect">
            <a:avLst/>
          </a:prstGeom>
          <a:noFill/>
        </p:spPr>
        <p:txBody>
          <a:bodyPr wrap="none" rtlCol="0">
            <a:spAutoFit/>
          </a:bodyPr>
          <a:lstStyle/>
          <a:p>
            <a:r>
              <a:rPr lang="en-US" sz="2400" b="1" dirty="0">
                <a:latin typeface="Arial" pitchFamily="34" charset="0"/>
                <a:cs typeface="Arial" pitchFamily="34" charset="0"/>
              </a:rPr>
              <a:t>4</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18" name="TextBox 17"/>
          <p:cNvSpPr txBox="1"/>
          <p:nvPr/>
        </p:nvSpPr>
        <p:spPr>
          <a:xfrm>
            <a:off x="5814258" y="815465"/>
            <a:ext cx="543739" cy="461665"/>
          </a:xfrm>
          <a:prstGeom prst="rect">
            <a:avLst/>
          </a:prstGeom>
          <a:noFill/>
        </p:spPr>
        <p:txBody>
          <a:bodyPr wrap="none" rtlCol="0">
            <a:spAutoFit/>
          </a:bodyPr>
          <a:lstStyle/>
          <a:p>
            <a:r>
              <a:rPr lang="en-US" sz="2400" b="1" dirty="0">
                <a:latin typeface="Arial" pitchFamily="34" charset="0"/>
                <a:cs typeface="Arial" pitchFamily="34" charset="0"/>
              </a:rPr>
              <a:t>3</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19" name="TextBox 18"/>
          <p:cNvSpPr txBox="1"/>
          <p:nvPr/>
        </p:nvSpPr>
        <p:spPr>
          <a:xfrm>
            <a:off x="3184006" y="784161"/>
            <a:ext cx="543739" cy="461665"/>
          </a:xfrm>
          <a:prstGeom prst="rect">
            <a:avLst/>
          </a:prstGeom>
          <a:noFill/>
        </p:spPr>
        <p:txBody>
          <a:bodyPr wrap="none" rtlCol="0">
            <a:spAutoFit/>
          </a:bodyPr>
          <a:lstStyle/>
          <a:p>
            <a:r>
              <a:rPr lang="en-US" sz="2400" b="1" dirty="0">
                <a:latin typeface="Arial" pitchFamily="34" charset="0"/>
                <a:cs typeface="Arial" pitchFamily="34" charset="0"/>
              </a:rPr>
              <a:t>2</a:t>
            </a:r>
            <a:r>
              <a:rPr lang="en-US" sz="2400" b="1" dirty="0" smtClean="0">
                <a:latin typeface="Arial" pitchFamily="34" charset="0"/>
                <a:cs typeface="Arial" pitchFamily="34" charset="0"/>
              </a:rPr>
              <a:t>.)</a:t>
            </a:r>
            <a:endParaRPr lang="en-US" sz="2400" b="1" dirty="0">
              <a:latin typeface="Arial" pitchFamily="34" charset="0"/>
              <a:cs typeface="Arial" pitchFamily="34" charset="0"/>
            </a:endParaRPr>
          </a:p>
        </p:txBody>
      </p:sp>
      <p:sp>
        <p:nvSpPr>
          <p:cNvPr id="2" name="Rectangle 1"/>
          <p:cNvSpPr/>
          <p:nvPr/>
        </p:nvSpPr>
        <p:spPr>
          <a:xfrm>
            <a:off x="683568" y="2874780"/>
            <a:ext cx="8280920" cy="461665"/>
          </a:xfrm>
          <a:prstGeom prst="rect">
            <a:avLst/>
          </a:prstGeom>
        </p:spPr>
        <p:txBody>
          <a:bodyPr wrap="square">
            <a:spAutoFit/>
          </a:bodyPr>
          <a:lstStyle/>
          <a:p>
            <a:r>
              <a:rPr lang="en-US" sz="2400" dirty="0">
                <a:latin typeface="Arial" pitchFamily="34" charset="0"/>
                <a:cs typeface="Arial" pitchFamily="34" charset="0"/>
              </a:rPr>
              <a:t>¿</a:t>
            </a:r>
            <a:r>
              <a:rPr lang="en-US" sz="2400" dirty="0" err="1">
                <a:latin typeface="Arial" pitchFamily="34" charset="0"/>
                <a:cs typeface="Arial" pitchFamily="34" charset="0"/>
              </a:rPr>
              <a:t>Qué</a:t>
            </a:r>
            <a:r>
              <a:rPr lang="en-US" sz="2400" dirty="0">
                <a:latin typeface="Arial" pitchFamily="34" charset="0"/>
                <a:cs typeface="Arial" pitchFamily="34" charset="0"/>
              </a:rPr>
              <a:t> </a:t>
            </a:r>
            <a:r>
              <a:rPr lang="en-US" sz="2400" dirty="0" err="1">
                <a:latin typeface="Arial" pitchFamily="34" charset="0"/>
                <a:cs typeface="Arial" pitchFamily="34" charset="0"/>
              </a:rPr>
              <a:t>usamos</a:t>
            </a:r>
            <a:r>
              <a:rPr lang="en-US" sz="2400" dirty="0">
                <a:latin typeface="Arial" pitchFamily="34" charset="0"/>
                <a:cs typeface="Arial" pitchFamily="34" charset="0"/>
              </a:rPr>
              <a:t> </a:t>
            </a:r>
            <a:r>
              <a:rPr lang="en-US" sz="2400" dirty="0" err="1">
                <a:latin typeface="Arial" pitchFamily="34" charset="0"/>
                <a:cs typeface="Arial" pitchFamily="34" charset="0"/>
              </a:rPr>
              <a:t>para</a:t>
            </a:r>
            <a:r>
              <a:rPr lang="en-US" sz="2400" dirty="0">
                <a:latin typeface="Arial" pitchFamily="34" charset="0"/>
                <a:cs typeface="Arial" pitchFamily="34" charset="0"/>
              </a:rPr>
              <a:t> </a:t>
            </a:r>
            <a:r>
              <a:rPr lang="en-US" sz="2400" dirty="0" err="1">
                <a:latin typeface="Arial" pitchFamily="34" charset="0"/>
                <a:cs typeface="Arial" pitchFamily="34" charset="0"/>
              </a:rPr>
              <a:t>cada</a:t>
            </a:r>
            <a:r>
              <a:rPr lang="en-US" sz="2400" dirty="0">
                <a:latin typeface="Arial" pitchFamily="34" charset="0"/>
                <a:cs typeface="Arial" pitchFamily="34" charset="0"/>
              </a:rPr>
              <a:t> </a:t>
            </a:r>
            <a:r>
              <a:rPr lang="en-US" sz="2400" dirty="0" err="1">
                <a:latin typeface="Arial" pitchFamily="34" charset="0"/>
                <a:cs typeface="Arial" pitchFamily="34" charset="0"/>
              </a:rPr>
              <a:t>situación</a:t>
            </a:r>
            <a:r>
              <a:rPr lang="en-US" sz="2400" dirty="0">
                <a:latin typeface="Arial" pitchFamily="34" charset="0"/>
                <a:cs typeface="Arial" pitchFamily="34" charset="0"/>
              </a:rPr>
              <a:t> “informal o formal”?</a:t>
            </a:r>
          </a:p>
        </p:txBody>
      </p:sp>
      <p:sp>
        <p:nvSpPr>
          <p:cNvPr id="4" name="Rectangle 3"/>
          <p:cNvSpPr/>
          <p:nvPr/>
        </p:nvSpPr>
        <p:spPr>
          <a:xfrm>
            <a:off x="363082" y="3288457"/>
            <a:ext cx="8391417" cy="830997"/>
          </a:xfrm>
          <a:prstGeom prst="rect">
            <a:avLst/>
          </a:prstGeom>
        </p:spPr>
        <p:txBody>
          <a:bodyPr wrap="square">
            <a:spAutoFit/>
          </a:bodyPr>
          <a:lstStyle/>
          <a:p>
            <a:pPr marL="342900" indent="-342900" algn="ctr">
              <a:buFont typeface="Wingdings"/>
              <a:buChar char="J"/>
            </a:pPr>
            <a:r>
              <a:rPr lang="en-US" sz="2400" dirty="0">
                <a:latin typeface="Arial" pitchFamily="34" charset="0"/>
                <a:cs typeface="Arial" pitchFamily="34" charset="0"/>
              </a:rPr>
              <a:t>Saluda a </a:t>
            </a:r>
            <a:r>
              <a:rPr lang="en-US" sz="2400" dirty="0" err="1">
                <a:latin typeface="Arial" pitchFamily="34" charset="0"/>
                <a:cs typeface="Arial" pitchFamily="34" charset="0"/>
              </a:rPr>
              <a:t>las</a:t>
            </a:r>
            <a:r>
              <a:rPr lang="en-US" sz="2400" dirty="0">
                <a:latin typeface="Arial" pitchFamily="34" charset="0"/>
                <a:cs typeface="Arial" pitchFamily="34" charset="0"/>
              </a:rPr>
              <a:t> personas </a:t>
            </a:r>
            <a:r>
              <a:rPr lang="en-US" sz="2400" dirty="0" err="1">
                <a:latin typeface="Arial" pitchFamily="34" charset="0"/>
                <a:cs typeface="Arial" pitchFamily="34" charset="0"/>
              </a:rPr>
              <a:t>usando</a:t>
            </a:r>
            <a:r>
              <a:rPr lang="en-US" sz="2400" dirty="0">
                <a:latin typeface="Arial" pitchFamily="34" charset="0"/>
                <a:cs typeface="Arial" pitchFamily="34" charset="0"/>
              </a:rPr>
              <a:t> el </a:t>
            </a:r>
            <a:r>
              <a:rPr lang="en-US" sz="2400" dirty="0" err="1">
                <a:latin typeface="Arial" pitchFamily="34" charset="0"/>
                <a:cs typeface="Arial" pitchFamily="34" charset="0"/>
              </a:rPr>
              <a:t>verbo</a:t>
            </a:r>
            <a:r>
              <a:rPr lang="en-US" sz="2400" dirty="0">
                <a:latin typeface="Arial" pitchFamily="34" charset="0"/>
                <a:cs typeface="Arial" pitchFamily="34" charset="0"/>
              </a:rPr>
              <a:t> </a:t>
            </a:r>
            <a:r>
              <a:rPr lang="en-US" sz="2400" dirty="0" err="1">
                <a:latin typeface="Arial" pitchFamily="34" charset="0"/>
                <a:cs typeface="Arial" pitchFamily="34" charset="0"/>
              </a:rPr>
              <a:t>estar</a:t>
            </a:r>
            <a:r>
              <a:rPr lang="en-US" sz="2400" dirty="0">
                <a:latin typeface="Arial" pitchFamily="34" charset="0"/>
                <a:cs typeface="Arial" pitchFamily="34" charset="0"/>
              </a:rPr>
              <a:t>. </a:t>
            </a:r>
            <a:r>
              <a:rPr lang="en-US" sz="2400" dirty="0">
                <a:latin typeface="Arial" pitchFamily="34" charset="0"/>
                <a:cs typeface="Arial" pitchFamily="34" charset="0"/>
                <a:sym typeface="Wingdings" pitchFamily="2" charset="2"/>
              </a:rPr>
              <a:t></a:t>
            </a:r>
            <a:endParaRPr lang="en-US" sz="2400" dirty="0">
              <a:latin typeface="Arial" pitchFamily="34" charset="0"/>
              <a:cs typeface="Arial" pitchFamily="34" charset="0"/>
            </a:endParaRPr>
          </a:p>
          <a:p>
            <a:pPr algn="ctr"/>
            <a:r>
              <a:rPr lang="en-US" sz="2400" b="1" dirty="0">
                <a:solidFill>
                  <a:srgbClr val="00B050"/>
                </a:solidFill>
                <a:latin typeface="Arial" pitchFamily="34" charset="0"/>
                <a:cs typeface="Arial" pitchFamily="34" charset="0"/>
              </a:rPr>
              <a:t>¿</a:t>
            </a:r>
            <a:r>
              <a:rPr lang="en-US" sz="2400" b="1" dirty="0" err="1">
                <a:solidFill>
                  <a:srgbClr val="00B050"/>
                </a:solidFill>
                <a:latin typeface="Arial" pitchFamily="34" charset="0"/>
                <a:cs typeface="Arial" pitchFamily="34" charset="0"/>
              </a:rPr>
              <a:t>Cómo</a:t>
            </a:r>
            <a:r>
              <a:rPr lang="en-US" sz="2400" b="1" dirty="0">
                <a:solidFill>
                  <a:srgbClr val="00B050"/>
                </a:solidFill>
                <a:latin typeface="Arial" pitchFamily="34" charset="0"/>
                <a:cs typeface="Arial" pitchFamily="34" charset="0"/>
              </a:rPr>
              <a:t> </a:t>
            </a:r>
            <a:r>
              <a:rPr lang="en-US" sz="2400" b="1" dirty="0" err="1">
                <a:solidFill>
                  <a:srgbClr val="00B050"/>
                </a:solidFill>
                <a:latin typeface="Arial" pitchFamily="34" charset="0"/>
                <a:cs typeface="Arial" pitchFamily="34" charset="0"/>
              </a:rPr>
              <a:t>estás</a:t>
            </a:r>
            <a:r>
              <a:rPr lang="en-US" sz="2400" b="1" dirty="0">
                <a:solidFill>
                  <a:srgbClr val="00B050"/>
                </a:solidFill>
                <a:latin typeface="Arial" pitchFamily="34" charset="0"/>
                <a:cs typeface="Arial" pitchFamily="34" charset="0"/>
              </a:rPr>
              <a:t> </a:t>
            </a:r>
            <a:r>
              <a:rPr lang="en-US" sz="2400" b="1" dirty="0" err="1">
                <a:solidFill>
                  <a:srgbClr val="00B050"/>
                </a:solidFill>
                <a:latin typeface="Arial" pitchFamily="34" charset="0"/>
                <a:cs typeface="Arial" pitchFamily="34" charset="0"/>
              </a:rPr>
              <a:t>tú</a:t>
            </a:r>
            <a:r>
              <a:rPr lang="en-US" sz="2400" b="1" dirty="0">
                <a:solidFill>
                  <a:srgbClr val="00B050"/>
                </a:solidFill>
                <a:latin typeface="Arial" pitchFamily="34" charset="0"/>
                <a:cs typeface="Arial" pitchFamily="34" charset="0"/>
              </a:rPr>
              <a:t>?</a:t>
            </a:r>
            <a:r>
              <a:rPr lang="en-US" sz="2400" b="1" dirty="0">
                <a:latin typeface="Arial" pitchFamily="34" charset="0"/>
                <a:cs typeface="Arial" pitchFamily="34" charset="0"/>
              </a:rPr>
              <a:t>/</a:t>
            </a:r>
            <a:r>
              <a:rPr lang="en-US" sz="2400" b="1" dirty="0">
                <a:solidFill>
                  <a:schemeClr val="tx2"/>
                </a:solidFill>
                <a:latin typeface="Arial" pitchFamily="34" charset="0"/>
                <a:cs typeface="Arial" pitchFamily="34" charset="0"/>
              </a:rPr>
              <a:t>¿</a:t>
            </a:r>
            <a:r>
              <a:rPr lang="en-US" sz="2400" b="1" dirty="0" err="1">
                <a:solidFill>
                  <a:schemeClr val="tx2"/>
                </a:solidFill>
                <a:latin typeface="Arial" pitchFamily="34" charset="0"/>
                <a:cs typeface="Arial" pitchFamily="34" charset="0"/>
              </a:rPr>
              <a:t>Cómo</a:t>
            </a:r>
            <a:r>
              <a:rPr lang="en-US" sz="2400" b="1" dirty="0">
                <a:solidFill>
                  <a:schemeClr val="tx2"/>
                </a:solidFill>
                <a:latin typeface="Arial" pitchFamily="34" charset="0"/>
                <a:cs typeface="Arial" pitchFamily="34" charset="0"/>
              </a:rPr>
              <a:t> </a:t>
            </a:r>
            <a:r>
              <a:rPr lang="en-US" sz="2400" b="1" dirty="0" err="1">
                <a:solidFill>
                  <a:schemeClr val="tx2"/>
                </a:solidFill>
                <a:latin typeface="Arial" pitchFamily="34" charset="0"/>
                <a:cs typeface="Arial" pitchFamily="34" charset="0"/>
              </a:rPr>
              <a:t>está</a:t>
            </a:r>
            <a:r>
              <a:rPr lang="en-US" sz="2400" b="1" dirty="0">
                <a:solidFill>
                  <a:schemeClr val="tx2"/>
                </a:solidFill>
                <a:latin typeface="Arial" pitchFamily="34" charset="0"/>
                <a:cs typeface="Arial" pitchFamily="34" charset="0"/>
              </a:rPr>
              <a:t> </a:t>
            </a:r>
            <a:r>
              <a:rPr lang="en-US" sz="2400" b="1" dirty="0" err="1">
                <a:solidFill>
                  <a:schemeClr val="tx2"/>
                </a:solidFill>
                <a:latin typeface="Arial" pitchFamily="34" charset="0"/>
                <a:cs typeface="Arial" pitchFamily="34" charset="0"/>
              </a:rPr>
              <a:t>Ud</a:t>
            </a:r>
            <a:r>
              <a:rPr lang="en-US" sz="2400" b="1" dirty="0" smtClean="0">
                <a:solidFill>
                  <a:schemeClr val="tx2"/>
                </a:solidFill>
                <a:latin typeface="Arial" pitchFamily="34" charset="0"/>
                <a:cs typeface="Arial" pitchFamily="34" charset="0"/>
              </a:rPr>
              <a:t>.?/¿</a:t>
            </a:r>
            <a:r>
              <a:rPr lang="en-US" sz="2400" b="1" dirty="0" err="1" smtClean="0">
                <a:solidFill>
                  <a:schemeClr val="tx2"/>
                </a:solidFill>
                <a:latin typeface="Arial" pitchFamily="34" charset="0"/>
                <a:cs typeface="Arial" pitchFamily="34" charset="0"/>
              </a:rPr>
              <a:t>Cómo</a:t>
            </a:r>
            <a:r>
              <a:rPr lang="en-US" sz="2400" b="1" dirty="0" smtClean="0">
                <a:solidFill>
                  <a:schemeClr val="tx2"/>
                </a:solidFill>
                <a:latin typeface="Arial" pitchFamily="34" charset="0"/>
                <a:cs typeface="Arial" pitchFamily="34" charset="0"/>
              </a:rPr>
              <a:t> </a:t>
            </a:r>
            <a:r>
              <a:rPr lang="en-US" sz="2400" b="1" dirty="0" err="1" smtClean="0">
                <a:solidFill>
                  <a:schemeClr val="tx2"/>
                </a:solidFill>
                <a:latin typeface="Arial" pitchFamily="34" charset="0"/>
                <a:cs typeface="Arial" pitchFamily="34" charset="0"/>
              </a:rPr>
              <a:t>están</a:t>
            </a:r>
            <a:r>
              <a:rPr lang="en-US" sz="2400" b="1" dirty="0" smtClean="0">
                <a:solidFill>
                  <a:schemeClr val="tx2"/>
                </a:solidFill>
                <a:latin typeface="Arial" pitchFamily="34" charset="0"/>
                <a:cs typeface="Arial" pitchFamily="34" charset="0"/>
              </a:rPr>
              <a:t> </a:t>
            </a:r>
            <a:r>
              <a:rPr lang="en-US" sz="2400" b="1" dirty="0" err="1">
                <a:solidFill>
                  <a:schemeClr val="tx2"/>
                </a:solidFill>
                <a:latin typeface="Arial" pitchFamily="34" charset="0"/>
                <a:cs typeface="Arial" pitchFamily="34" charset="0"/>
              </a:rPr>
              <a:t>Uds</a:t>
            </a:r>
            <a:r>
              <a:rPr lang="en-US" sz="2400" b="1" dirty="0">
                <a:solidFill>
                  <a:schemeClr val="tx2"/>
                </a:solidFill>
                <a:latin typeface="Arial" pitchFamily="34" charset="0"/>
                <a:cs typeface="Arial" pitchFamily="34" charset="0"/>
              </a:rPr>
              <a:t>.? </a:t>
            </a:r>
          </a:p>
        </p:txBody>
      </p:sp>
      <p:pic>
        <p:nvPicPr>
          <p:cNvPr id="1026" name="Picture 2" descr="C:\Documents and Settings\Owner\Local Settings\Temporary Internet Files\Content.IE5\DAYEHWL4\MC900240531[1].wmf"/>
          <p:cNvPicPr>
            <a:picLocks noChangeAspect="1" noChangeArrowheads="1"/>
          </p:cNvPicPr>
          <p:nvPr/>
        </p:nvPicPr>
        <p:blipFill>
          <a:blip r:embed="rId8" cstate="print">
            <a:extLst>
              <a:ext uri="{28A0092B-C50C-407E-A947-70E740481C1C}">
                <a14:useLocalDpi xmlns:a14="http://schemas.microsoft.com/office/drawing/2010/main" val="0"/>
              </a:ext>
            </a:extLst>
          </a:blip>
          <a:srcRect/>
          <a:stretch>
            <a:fillRect/>
          </a:stretch>
        </p:blipFill>
        <p:spPr bwMode="auto">
          <a:xfrm>
            <a:off x="7978232" y="4054786"/>
            <a:ext cx="986256" cy="1325634"/>
          </a:xfrm>
          <a:prstGeom prst="rect">
            <a:avLst/>
          </a:prstGeom>
          <a:noFill/>
          <a:extLst>
            <a:ext uri="{909E8E84-426E-40DD-AFC4-6F175D3DCCD1}">
              <a14:hiddenFill xmlns:a14="http://schemas.microsoft.com/office/drawing/2010/main">
                <a:solidFill>
                  <a:srgbClr val="FFFFFF"/>
                </a:solidFill>
              </a14:hiddenFill>
            </a:ext>
          </a:extLst>
        </p:spPr>
      </p:pic>
      <p:pic>
        <p:nvPicPr>
          <p:cNvPr id="1027" name="Picture 3" descr="C:\Documents and Settings\Owner\Local Settings\Temporary Internet Files\Content.IE5\XGZJOR3J\MC900360952[1].wmf"/>
          <p:cNvPicPr>
            <a:picLocks noChangeAspect="1" noChangeArrowheads="1"/>
          </p:cNvPicPr>
          <p:nvPr/>
        </p:nvPicPr>
        <p:blipFill>
          <a:blip r:embed="rId9" cstate="print">
            <a:extLst>
              <a:ext uri="{28A0092B-C50C-407E-A947-70E740481C1C}">
                <a14:useLocalDpi xmlns:a14="http://schemas.microsoft.com/office/drawing/2010/main" val="0"/>
              </a:ext>
            </a:extLst>
          </a:blip>
          <a:srcRect/>
          <a:stretch>
            <a:fillRect/>
          </a:stretch>
        </p:blipFill>
        <p:spPr bwMode="auto">
          <a:xfrm>
            <a:off x="6384637" y="4414015"/>
            <a:ext cx="1470229" cy="1568350"/>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C:\Documents and Settings\Owner\Local Settings\Temporary Internet Files\Content.IE5\K8GNAC8G\MC900360954[1].wmf"/>
          <p:cNvPicPr>
            <a:picLocks noChangeAspect="1" noChangeArrowheads="1"/>
          </p:cNvPicPr>
          <p:nvPr/>
        </p:nvPicPr>
        <p:blipFill>
          <a:blip r:embed="rId10" cstate="print">
            <a:extLst>
              <a:ext uri="{28A0092B-C50C-407E-A947-70E740481C1C}">
                <a14:useLocalDpi xmlns:a14="http://schemas.microsoft.com/office/drawing/2010/main" val="0"/>
              </a:ext>
            </a:extLst>
          </a:blip>
          <a:srcRect/>
          <a:stretch>
            <a:fillRect/>
          </a:stretch>
        </p:blipFill>
        <p:spPr bwMode="auto">
          <a:xfrm>
            <a:off x="7193803" y="5093094"/>
            <a:ext cx="1223010" cy="1575955"/>
          </a:xfrm>
          <a:prstGeom prst="rect">
            <a:avLst/>
          </a:prstGeom>
          <a:noFill/>
          <a:extLst>
            <a:ext uri="{909E8E84-426E-40DD-AFC4-6F175D3DCCD1}">
              <a14:hiddenFill xmlns:a14="http://schemas.microsoft.com/office/drawing/2010/main">
                <a:solidFill>
                  <a:srgbClr val="FFFFFF"/>
                </a:solidFill>
              </a14:hiddenFill>
            </a:ext>
          </a:extLst>
        </p:spPr>
      </p:pic>
      <p:cxnSp>
        <p:nvCxnSpPr>
          <p:cNvPr id="20" name="AutoShape 2"/>
          <p:cNvCxnSpPr>
            <a:cxnSpLocks noChangeShapeType="1"/>
          </p:cNvCxnSpPr>
          <p:nvPr/>
        </p:nvCxnSpPr>
        <p:spPr bwMode="auto">
          <a:xfrm>
            <a:off x="6191923" y="4221088"/>
            <a:ext cx="540317" cy="475421"/>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2" name="AutoShape 2"/>
          <p:cNvCxnSpPr>
            <a:cxnSpLocks noChangeShapeType="1"/>
          </p:cNvCxnSpPr>
          <p:nvPr/>
        </p:nvCxnSpPr>
        <p:spPr bwMode="auto">
          <a:xfrm flipH="1">
            <a:off x="8253127" y="3941665"/>
            <a:ext cx="436466" cy="653208"/>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cxnSp>
        <p:nvCxnSpPr>
          <p:cNvPr id="24" name="AutoShape 2"/>
          <p:cNvCxnSpPr>
            <a:cxnSpLocks noChangeShapeType="1"/>
          </p:cNvCxnSpPr>
          <p:nvPr/>
        </p:nvCxnSpPr>
        <p:spPr bwMode="auto">
          <a:xfrm flipH="1">
            <a:off x="7670703" y="5682106"/>
            <a:ext cx="615058" cy="250326"/>
          </a:xfrm>
          <a:prstGeom prst="straightConnector1">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cxnSp>
    </p:spTree>
    <p:extLst>
      <p:ext uri="{BB962C8B-B14F-4D97-AF65-F5344CB8AC3E}">
        <p14:creationId xmlns:p14="http://schemas.microsoft.com/office/powerpoint/2010/main" val="3385155513"/>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457200" y="987350"/>
            <a:ext cx="8229600" cy="1143000"/>
          </a:xfrm>
        </p:spPr>
        <p:txBody>
          <a:bodyPr>
            <a:normAutofit/>
          </a:bodyPr>
          <a:lstStyle/>
          <a:p>
            <a:r>
              <a:rPr lang="en-US" dirty="0" smtClean="0">
                <a:latin typeface="Elephant" pitchFamily="18" charset="0"/>
              </a:rPr>
              <a:t>Lesson Objectives:</a:t>
            </a:r>
            <a:endParaRPr lang="en-US" dirty="0">
              <a:latin typeface="Elephant" pitchFamily="18" charset="0"/>
            </a:endParaRPr>
          </a:p>
        </p:txBody>
      </p:sp>
      <p:sp>
        <p:nvSpPr>
          <p:cNvPr id="3" name="Content Placeholder 2"/>
          <p:cNvSpPr>
            <a:spLocks noGrp="1"/>
          </p:cNvSpPr>
          <p:nvPr>
            <p:ph idx="1"/>
          </p:nvPr>
        </p:nvSpPr>
        <p:spPr>
          <a:xfrm>
            <a:off x="191720" y="2208115"/>
            <a:ext cx="8712968" cy="3024336"/>
          </a:xfrm>
        </p:spPr>
        <p:txBody>
          <a:bodyPr>
            <a:normAutofit/>
          </a:bodyPr>
          <a:lstStyle/>
          <a:p>
            <a:pPr marL="0" indent="0">
              <a:buNone/>
            </a:pPr>
            <a:r>
              <a:rPr lang="en-US" sz="2400" dirty="0" smtClean="0">
                <a:latin typeface="Elephant" pitchFamily="18" charset="0"/>
              </a:rPr>
              <a:t>1.)  You will be able to correctly use the informal and formal personal pronouns for “you” in Spanish.</a:t>
            </a:r>
          </a:p>
          <a:p>
            <a:pPr marL="0" indent="0">
              <a:buNone/>
            </a:pPr>
            <a:endParaRPr lang="en-US" sz="2400" dirty="0" smtClean="0">
              <a:latin typeface="Elephant" pitchFamily="18" charset="0"/>
            </a:endParaRPr>
          </a:p>
          <a:p>
            <a:pPr marL="0" indent="0">
              <a:buNone/>
            </a:pPr>
            <a:r>
              <a:rPr lang="en-US" sz="2400" dirty="0" smtClean="0">
                <a:latin typeface="Elephant" pitchFamily="18" charset="0"/>
              </a:rPr>
              <a:t>2.)  You will be able to ask and provide simple greetings in Spanish.</a:t>
            </a:r>
            <a:endParaRPr lang="en-US" sz="2400" dirty="0">
              <a:latin typeface="Elephant" pitchFamily="18" charset="0"/>
            </a:endParaRPr>
          </a:p>
        </p:txBody>
      </p:sp>
      <p:sp>
        <p:nvSpPr>
          <p:cNvPr id="4" name="TextBox 3"/>
          <p:cNvSpPr txBox="1"/>
          <p:nvPr/>
        </p:nvSpPr>
        <p:spPr>
          <a:xfrm>
            <a:off x="755576" y="296829"/>
            <a:ext cx="7632848" cy="769441"/>
          </a:xfrm>
          <a:prstGeom prst="rect">
            <a:avLst/>
          </a:prstGeom>
          <a:noFill/>
        </p:spPr>
        <p:txBody>
          <a:bodyPr wrap="square" rtlCol="0">
            <a:spAutoFit/>
          </a:bodyPr>
          <a:lstStyle/>
          <a:p>
            <a:pPr algn="ctr"/>
            <a:r>
              <a:rPr lang="en-US" sz="4400" u="sng" dirty="0" smtClean="0">
                <a:latin typeface="Elephant" pitchFamily="18" charset="0"/>
              </a:rPr>
              <a:t>Los </a:t>
            </a:r>
            <a:r>
              <a:rPr lang="en-US" sz="4400" u="sng" dirty="0" err="1" smtClean="0">
                <a:latin typeface="Elephant" pitchFamily="18" charset="0"/>
              </a:rPr>
              <a:t>saludos</a:t>
            </a:r>
            <a:r>
              <a:rPr lang="en-US" sz="4400" u="sng" dirty="0" smtClean="0">
                <a:latin typeface="Elephant" pitchFamily="18" charset="0"/>
              </a:rPr>
              <a:t>/Greetings</a:t>
            </a:r>
            <a:endParaRPr lang="en-US" sz="4400" u="sng" dirty="0">
              <a:latin typeface="Elephant" pitchFamily="18" charset="0"/>
            </a:endParaRPr>
          </a:p>
        </p:txBody>
      </p:sp>
      <p:pic>
        <p:nvPicPr>
          <p:cNvPr id="1026" name="Picture 2" descr="MC900104836[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20684303">
            <a:off x="75028" y="988179"/>
            <a:ext cx="1246326" cy="712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pic>
        <p:nvPicPr>
          <p:cNvPr id="6" name="Picture 2" descr="MC900104836[1]"/>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rot="1838119">
            <a:off x="7551682" y="1176539"/>
            <a:ext cx="1246326" cy="712565"/>
          </a:xfrm>
          <a:prstGeom prst="rect">
            <a:avLst/>
          </a:prstGeom>
          <a:noFill/>
          <a:ln>
            <a:noFill/>
          </a:ln>
          <a:effectLst/>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lgn="in">
                <a:solidFill>
                  <a:srgbClr val="000000"/>
                </a:solidFill>
                <a:miter lim="800000"/>
                <a:headEnd/>
                <a:tailEnd/>
              </a14:hiddenLine>
            </a:ext>
            <a:ext uri="{AF507438-7753-43E0-B8FC-AC1667EBCBE1}">
              <a14:hiddenEffects xmlns:a14="http://schemas.microsoft.com/office/drawing/2010/main">
                <a:effectLst>
                  <a:outerShdw dist="35921" dir="2700000" algn="ctr" rotWithShape="0">
                    <a:srgbClr val="CCCCCC"/>
                  </a:outerShdw>
                </a:effectLst>
              </a14:hiddenEffects>
            </a:ext>
          </a:extLst>
        </p:spPr>
      </p:pic>
    </p:spTree>
    <p:extLst>
      <p:ext uri="{BB962C8B-B14F-4D97-AF65-F5344CB8AC3E}">
        <p14:creationId xmlns:p14="http://schemas.microsoft.com/office/powerpoint/2010/main" val="44347666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575556" y="3933056"/>
            <a:ext cx="7956884" cy="1584176"/>
          </a:xfrm>
        </p:spPr>
        <p:txBody>
          <a:bodyPr>
            <a:noAutofit/>
          </a:bodyPr>
          <a:lstStyle/>
          <a:p>
            <a:pPr algn="l"/>
            <a:r>
              <a:rPr lang="en-US" sz="2400" u="sng" dirty="0" err="1" smtClean="0">
                <a:solidFill>
                  <a:schemeClr val="tx2"/>
                </a:solidFill>
                <a:latin typeface="Elephant" pitchFamily="18" charset="0"/>
              </a:rPr>
              <a:t>Usted</a:t>
            </a:r>
            <a:r>
              <a:rPr lang="en-US" sz="2400" u="sng" dirty="0" smtClean="0">
                <a:solidFill>
                  <a:schemeClr val="tx2"/>
                </a:solidFill>
                <a:latin typeface="Elephant" pitchFamily="18" charset="0"/>
              </a:rPr>
              <a:t> is formal.</a:t>
            </a:r>
            <a:r>
              <a:rPr lang="en-US" sz="2400" dirty="0" smtClean="0">
                <a:solidFill>
                  <a:schemeClr val="tx2"/>
                </a:solidFill>
                <a:latin typeface="Elephant" pitchFamily="18" charset="0"/>
              </a:rPr>
              <a:t>  </a:t>
            </a:r>
            <a:r>
              <a:rPr lang="en-US" sz="2400" dirty="0" smtClean="0">
                <a:latin typeface="Elephant" pitchFamily="18" charset="0"/>
              </a:rPr>
              <a:t>Use “</a:t>
            </a:r>
            <a:r>
              <a:rPr lang="en-US" sz="2400" dirty="0" err="1" smtClean="0">
                <a:latin typeface="Elephant" pitchFamily="18" charset="0"/>
              </a:rPr>
              <a:t>usted</a:t>
            </a:r>
            <a:r>
              <a:rPr lang="en-US" sz="2400" dirty="0" smtClean="0">
                <a:latin typeface="Elephant" pitchFamily="18" charset="0"/>
              </a:rPr>
              <a:t>” to show respect and when talking to people you don’t know well, older people, and people in positions of authority.   </a:t>
            </a:r>
            <a:br>
              <a:rPr lang="en-US" sz="2400" dirty="0" smtClean="0">
                <a:latin typeface="Elephant" pitchFamily="18" charset="0"/>
              </a:rPr>
            </a:br>
            <a:r>
              <a:rPr lang="en-US" sz="2400" dirty="0">
                <a:latin typeface="Elephant" pitchFamily="18" charset="0"/>
              </a:rPr>
              <a:t/>
            </a:r>
            <a:br>
              <a:rPr lang="en-US" sz="2400" dirty="0">
                <a:latin typeface="Elephant" pitchFamily="18" charset="0"/>
              </a:rPr>
            </a:br>
            <a:r>
              <a:rPr lang="en-US" sz="2400" dirty="0" smtClean="0">
                <a:latin typeface="Elephant" pitchFamily="18" charset="0"/>
              </a:rPr>
              <a:t>In writing, </a:t>
            </a:r>
            <a:r>
              <a:rPr lang="en-US" sz="2400" dirty="0" err="1" smtClean="0">
                <a:latin typeface="Elephant" pitchFamily="18" charset="0"/>
              </a:rPr>
              <a:t>usted</a:t>
            </a:r>
            <a:r>
              <a:rPr lang="en-US" sz="2400" dirty="0" smtClean="0">
                <a:latin typeface="Elephant" pitchFamily="18" charset="0"/>
              </a:rPr>
              <a:t> is almost always </a:t>
            </a:r>
            <a:r>
              <a:rPr lang="en-US" sz="2400" dirty="0" err="1" smtClean="0">
                <a:latin typeface="Elephant" pitchFamily="18" charset="0"/>
              </a:rPr>
              <a:t>abreviated</a:t>
            </a:r>
            <a:r>
              <a:rPr lang="en-US" sz="2400" dirty="0" smtClean="0">
                <a:latin typeface="Elephant" pitchFamily="18" charset="0"/>
              </a:rPr>
              <a:t> </a:t>
            </a:r>
            <a:r>
              <a:rPr lang="en-US" sz="2400" dirty="0" err="1" smtClean="0">
                <a:latin typeface="Elephant" pitchFamily="18" charset="0"/>
              </a:rPr>
              <a:t>Ud</a:t>
            </a:r>
            <a:r>
              <a:rPr lang="en-US" sz="2400" dirty="0" smtClean="0">
                <a:latin typeface="Elephant" pitchFamily="18" charset="0"/>
              </a:rPr>
              <a:t>., with a capital “</a:t>
            </a:r>
            <a:r>
              <a:rPr lang="en-US" sz="2400" u="sng" dirty="0" smtClean="0">
                <a:latin typeface="Elephant" pitchFamily="18" charset="0"/>
              </a:rPr>
              <a:t>U</a:t>
            </a:r>
            <a:r>
              <a:rPr lang="en-US" sz="2400" dirty="0" smtClean="0">
                <a:latin typeface="Elephant" pitchFamily="18" charset="0"/>
              </a:rPr>
              <a:t>”.  The plural of </a:t>
            </a:r>
            <a:r>
              <a:rPr lang="en-US" sz="2400" dirty="0" err="1" smtClean="0">
                <a:latin typeface="Elephant" pitchFamily="18" charset="0"/>
              </a:rPr>
              <a:t>usted</a:t>
            </a:r>
            <a:r>
              <a:rPr lang="en-US" sz="2400" dirty="0" smtClean="0">
                <a:latin typeface="Elephant" pitchFamily="18" charset="0"/>
              </a:rPr>
              <a:t> is </a:t>
            </a:r>
            <a:r>
              <a:rPr lang="en-US" sz="2400" dirty="0" err="1" smtClean="0">
                <a:latin typeface="Elephant" pitchFamily="18" charset="0"/>
              </a:rPr>
              <a:t>usted</a:t>
            </a:r>
            <a:r>
              <a:rPr lang="en-US" sz="2400" u="sng" dirty="0" err="1" smtClean="0">
                <a:latin typeface="Elephant" pitchFamily="18" charset="0"/>
              </a:rPr>
              <a:t>es</a:t>
            </a:r>
            <a:r>
              <a:rPr lang="en-US" sz="2400" dirty="0" smtClean="0">
                <a:latin typeface="Elephant" pitchFamily="18" charset="0"/>
              </a:rPr>
              <a:t>.</a:t>
            </a:r>
            <a:endParaRPr lang="en-US" sz="2400" dirty="0">
              <a:latin typeface="Elephant" pitchFamily="18" charset="0"/>
            </a:endParaRPr>
          </a:p>
        </p:txBody>
      </p:sp>
      <p:sp>
        <p:nvSpPr>
          <p:cNvPr id="3" name="Subtitle 2"/>
          <p:cNvSpPr>
            <a:spLocks noGrp="1"/>
          </p:cNvSpPr>
          <p:nvPr>
            <p:ph type="subTitle" idx="1"/>
          </p:nvPr>
        </p:nvSpPr>
        <p:spPr>
          <a:xfrm>
            <a:off x="539552" y="2348880"/>
            <a:ext cx="7848872" cy="1152128"/>
          </a:xfrm>
        </p:spPr>
        <p:txBody>
          <a:bodyPr>
            <a:normAutofit/>
          </a:bodyPr>
          <a:lstStyle/>
          <a:p>
            <a:pPr algn="l"/>
            <a:r>
              <a:rPr lang="en-US" sz="2400" u="sng" dirty="0" err="1" smtClean="0">
                <a:solidFill>
                  <a:srgbClr val="00B050"/>
                </a:solidFill>
                <a:latin typeface="Elephant" pitchFamily="18" charset="0"/>
              </a:rPr>
              <a:t>Tú</a:t>
            </a:r>
            <a:r>
              <a:rPr lang="en-US" sz="2400" u="sng" dirty="0" smtClean="0">
                <a:solidFill>
                  <a:srgbClr val="00B050"/>
                </a:solidFill>
                <a:latin typeface="Elephant" pitchFamily="18" charset="0"/>
              </a:rPr>
              <a:t> is informal.</a:t>
            </a:r>
            <a:r>
              <a:rPr lang="en-US" sz="2400" dirty="0" smtClean="0">
                <a:solidFill>
                  <a:srgbClr val="00B050"/>
                </a:solidFill>
                <a:latin typeface="Elephant" pitchFamily="18" charset="0"/>
              </a:rPr>
              <a:t>  </a:t>
            </a:r>
            <a:r>
              <a:rPr lang="en-US" sz="2400" dirty="0" smtClean="0">
                <a:solidFill>
                  <a:schemeClr val="tx1"/>
                </a:solidFill>
                <a:latin typeface="Elephant" pitchFamily="18" charset="0"/>
              </a:rPr>
              <a:t>Use “</a:t>
            </a:r>
            <a:r>
              <a:rPr lang="en-US" sz="2400" dirty="0" err="1" smtClean="0">
                <a:solidFill>
                  <a:schemeClr val="tx1"/>
                </a:solidFill>
                <a:latin typeface="Elephant" pitchFamily="18" charset="0"/>
              </a:rPr>
              <a:t>tú</a:t>
            </a:r>
            <a:r>
              <a:rPr lang="en-US" sz="2400" dirty="0" smtClean="0">
                <a:solidFill>
                  <a:schemeClr val="tx1"/>
                </a:solidFill>
                <a:latin typeface="Elephant" pitchFamily="18" charset="0"/>
              </a:rPr>
              <a:t>” when speaking to friends, family, people your own age, children, and pets.</a:t>
            </a:r>
            <a:endParaRPr lang="en-US" sz="2400" dirty="0">
              <a:solidFill>
                <a:schemeClr val="tx1"/>
              </a:solidFill>
              <a:latin typeface="Elephant" pitchFamily="18" charset="0"/>
            </a:endParaRPr>
          </a:p>
        </p:txBody>
      </p:sp>
      <p:sp>
        <p:nvSpPr>
          <p:cNvPr id="4" name="TextBox 3"/>
          <p:cNvSpPr txBox="1"/>
          <p:nvPr/>
        </p:nvSpPr>
        <p:spPr>
          <a:xfrm>
            <a:off x="539552" y="525832"/>
            <a:ext cx="8136904" cy="1569660"/>
          </a:xfrm>
          <a:prstGeom prst="rect">
            <a:avLst/>
          </a:prstGeom>
          <a:noFill/>
        </p:spPr>
        <p:txBody>
          <a:bodyPr wrap="square" rtlCol="0">
            <a:spAutoFit/>
          </a:bodyPr>
          <a:lstStyle/>
          <a:p>
            <a:pPr algn="ctr"/>
            <a:r>
              <a:rPr lang="en-US" sz="3200" dirty="0" smtClean="0">
                <a:latin typeface="Elephant" pitchFamily="18" charset="0"/>
              </a:rPr>
              <a:t>For most Spanish speakers there are two ways to say “you”:  </a:t>
            </a:r>
          </a:p>
          <a:p>
            <a:pPr algn="ctr"/>
            <a:r>
              <a:rPr lang="en-US" sz="3200" dirty="0" err="1" smtClean="0">
                <a:solidFill>
                  <a:srgbClr val="00B050"/>
                </a:solidFill>
                <a:latin typeface="Elephant" pitchFamily="18" charset="0"/>
              </a:rPr>
              <a:t>tú</a:t>
            </a:r>
            <a:r>
              <a:rPr lang="en-US" sz="3200" dirty="0" smtClean="0">
                <a:latin typeface="Elephant" pitchFamily="18" charset="0"/>
              </a:rPr>
              <a:t> and </a:t>
            </a:r>
            <a:r>
              <a:rPr lang="en-US" sz="3200" dirty="0" err="1" smtClean="0">
                <a:solidFill>
                  <a:schemeClr val="tx2"/>
                </a:solidFill>
                <a:latin typeface="Elephant" pitchFamily="18" charset="0"/>
              </a:rPr>
              <a:t>usted</a:t>
            </a:r>
            <a:r>
              <a:rPr lang="en-US" sz="3200" dirty="0" smtClean="0">
                <a:latin typeface="Elephant" pitchFamily="18" charset="0"/>
              </a:rPr>
              <a:t>.</a:t>
            </a:r>
            <a:endParaRPr lang="en-US" sz="3200" dirty="0">
              <a:latin typeface="Elephant" pitchFamily="18" charset="0"/>
            </a:endParaRPr>
          </a:p>
        </p:txBody>
      </p:sp>
    </p:spTree>
    <p:extLst>
      <p:ext uri="{BB962C8B-B14F-4D97-AF65-F5344CB8AC3E}">
        <p14:creationId xmlns:p14="http://schemas.microsoft.com/office/powerpoint/2010/main" val="2620716052"/>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9" name="Picture 5" descr="C:\Program Files\Microsoft Office\MEDIA\CAGCAT10\j0216724.wmf"/>
          <p:cNvPicPr>
            <a:picLocks noChangeAspect="1" noChangeArrowheads="1"/>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436096" y="2208323"/>
            <a:ext cx="3245399" cy="4080283"/>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C:\Program Files\Microsoft Office\MEDIA\CAGCAT10\j0297551.wmf"/>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2097201" y="2780928"/>
            <a:ext cx="2560160" cy="3905860"/>
          </a:xfrm>
          <a:prstGeom prst="rect">
            <a:avLst/>
          </a:prstGeom>
          <a:noFill/>
          <a:extLst>
            <a:ext uri="{909E8E84-426E-40DD-AFC4-6F175D3DCCD1}">
              <a14:hiddenFill xmlns:a14="http://schemas.microsoft.com/office/drawing/2010/main">
                <a:solidFill>
                  <a:srgbClr val="FFFFFF"/>
                </a:solidFill>
              </a14:hiddenFill>
            </a:ext>
          </a:extLst>
        </p:spPr>
      </p:pic>
      <p:sp>
        <p:nvSpPr>
          <p:cNvPr id="4" name="Rounded Rectangular Callout 3"/>
          <p:cNvSpPr/>
          <p:nvPr/>
        </p:nvSpPr>
        <p:spPr>
          <a:xfrm>
            <a:off x="1087644" y="1417551"/>
            <a:ext cx="1700220" cy="1479281"/>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err="1" smtClean="0"/>
              <a:t>Hola</a:t>
            </a:r>
            <a:r>
              <a:rPr lang="en-US" dirty="0" smtClean="0"/>
              <a:t> </a:t>
            </a:r>
            <a:r>
              <a:rPr lang="en-US" dirty="0" err="1" smtClean="0"/>
              <a:t>Lucía</a:t>
            </a:r>
            <a:r>
              <a:rPr lang="en-US" dirty="0" smtClean="0"/>
              <a:t> y Gabriela.  ¿</a:t>
            </a:r>
            <a:r>
              <a:rPr lang="en-US" dirty="0" err="1" smtClean="0"/>
              <a:t>Cómo</a:t>
            </a:r>
            <a:r>
              <a:rPr lang="en-US" dirty="0" smtClean="0"/>
              <a:t> </a:t>
            </a:r>
            <a:r>
              <a:rPr lang="en-US" b="1" dirty="0" err="1" smtClean="0">
                <a:solidFill>
                  <a:schemeClr val="tx2"/>
                </a:solidFill>
              </a:rPr>
              <a:t>están</a:t>
            </a:r>
            <a:r>
              <a:rPr lang="en-US" dirty="0" smtClean="0">
                <a:solidFill>
                  <a:schemeClr val="tx2"/>
                </a:solidFill>
              </a:rPr>
              <a:t> </a:t>
            </a:r>
            <a:r>
              <a:rPr lang="en-US" b="1" dirty="0" err="1" smtClean="0">
                <a:solidFill>
                  <a:schemeClr val="tx2"/>
                </a:solidFill>
              </a:rPr>
              <a:t>Uds</a:t>
            </a:r>
            <a:r>
              <a:rPr lang="en-US" b="1" dirty="0" smtClean="0">
                <a:solidFill>
                  <a:schemeClr val="tx2"/>
                </a:solidFill>
              </a:rPr>
              <a:t>.</a:t>
            </a:r>
            <a:r>
              <a:rPr lang="en-US" dirty="0" smtClean="0"/>
              <a:t> </a:t>
            </a:r>
            <a:r>
              <a:rPr lang="en-US" dirty="0" smtClean="0"/>
              <a:t>hoy</a:t>
            </a:r>
            <a:r>
              <a:rPr lang="en-US" dirty="0" smtClean="0"/>
              <a:t>?</a:t>
            </a:r>
            <a:endParaRPr lang="en-US" dirty="0"/>
          </a:p>
        </p:txBody>
      </p:sp>
      <p:sp>
        <p:nvSpPr>
          <p:cNvPr id="10" name="Rounded Rectangular Callout 9"/>
          <p:cNvSpPr/>
          <p:nvPr/>
        </p:nvSpPr>
        <p:spPr>
          <a:xfrm>
            <a:off x="79532" y="3483754"/>
            <a:ext cx="2016224" cy="152942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Buenos </a:t>
            </a:r>
            <a:r>
              <a:rPr lang="en-US" dirty="0" err="1" smtClean="0"/>
              <a:t>días</a:t>
            </a:r>
            <a:r>
              <a:rPr lang="en-US" dirty="0" smtClean="0"/>
              <a:t> </a:t>
            </a:r>
            <a:r>
              <a:rPr lang="en-US" dirty="0" err="1" smtClean="0"/>
              <a:t>Señora</a:t>
            </a:r>
            <a:r>
              <a:rPr lang="en-US" dirty="0" smtClean="0"/>
              <a:t> Gonzalez.</a:t>
            </a:r>
          </a:p>
          <a:p>
            <a:pPr algn="ctr"/>
            <a:r>
              <a:rPr lang="en-US" dirty="0" smtClean="0"/>
              <a:t>¿</a:t>
            </a:r>
            <a:r>
              <a:rPr lang="en-US" dirty="0" err="1" smtClean="0"/>
              <a:t>Cómo</a:t>
            </a:r>
            <a:r>
              <a:rPr lang="en-US" dirty="0" smtClean="0"/>
              <a:t> </a:t>
            </a:r>
            <a:r>
              <a:rPr lang="en-US" b="1" dirty="0" err="1" smtClean="0">
                <a:solidFill>
                  <a:schemeClr val="tx2"/>
                </a:solidFill>
              </a:rPr>
              <a:t>está</a:t>
            </a:r>
            <a:r>
              <a:rPr lang="en-US" dirty="0" smtClean="0">
                <a:solidFill>
                  <a:schemeClr val="tx2"/>
                </a:solidFill>
              </a:rPr>
              <a:t> </a:t>
            </a:r>
            <a:r>
              <a:rPr lang="en-US" b="1" dirty="0" err="1" smtClean="0">
                <a:solidFill>
                  <a:schemeClr val="tx2"/>
                </a:solidFill>
              </a:rPr>
              <a:t>Ud</a:t>
            </a:r>
            <a:r>
              <a:rPr lang="en-US" b="1" dirty="0" smtClean="0">
                <a:solidFill>
                  <a:schemeClr val="tx2"/>
                </a:solidFill>
              </a:rPr>
              <a:t>.</a:t>
            </a:r>
            <a:r>
              <a:rPr lang="en-US" dirty="0" smtClean="0"/>
              <a:t>?</a:t>
            </a:r>
            <a:endParaRPr lang="en-US" dirty="0"/>
          </a:p>
        </p:txBody>
      </p:sp>
      <p:sp>
        <p:nvSpPr>
          <p:cNvPr id="11" name="Rounded Rectangular Callout 10"/>
          <p:cNvSpPr/>
          <p:nvPr/>
        </p:nvSpPr>
        <p:spPr>
          <a:xfrm>
            <a:off x="7164288" y="529118"/>
            <a:ext cx="1844236" cy="1479281"/>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smtClean="0"/>
              <a:t>Bien gracias.  De nada Marisol.  ¿</a:t>
            </a:r>
            <a:r>
              <a:rPr lang="en-US" dirty="0" err="1" smtClean="0"/>
              <a:t>Cómo</a:t>
            </a:r>
            <a:r>
              <a:rPr lang="en-US" dirty="0" smtClean="0"/>
              <a:t> </a:t>
            </a:r>
            <a:r>
              <a:rPr lang="en-US" b="1" dirty="0" err="1" smtClean="0">
                <a:solidFill>
                  <a:srgbClr val="00B050"/>
                </a:solidFill>
              </a:rPr>
              <a:t>estás</a:t>
            </a:r>
            <a:r>
              <a:rPr lang="en-US" dirty="0" smtClean="0">
                <a:solidFill>
                  <a:srgbClr val="00B050"/>
                </a:solidFill>
              </a:rPr>
              <a:t> </a:t>
            </a:r>
            <a:r>
              <a:rPr lang="en-US" b="1" dirty="0" err="1" smtClean="0">
                <a:solidFill>
                  <a:srgbClr val="00B050"/>
                </a:solidFill>
              </a:rPr>
              <a:t>tú</a:t>
            </a:r>
            <a:r>
              <a:rPr lang="en-US" dirty="0" smtClean="0">
                <a:solidFill>
                  <a:srgbClr val="00B050"/>
                </a:solidFill>
              </a:rPr>
              <a:t> </a:t>
            </a:r>
            <a:r>
              <a:rPr lang="en-US" dirty="0" smtClean="0"/>
              <a:t>hoy?</a:t>
            </a:r>
            <a:endParaRPr lang="en-US" dirty="0"/>
          </a:p>
        </p:txBody>
      </p:sp>
      <p:sp>
        <p:nvSpPr>
          <p:cNvPr id="12" name="Rounded Rectangular Callout 11"/>
          <p:cNvSpPr/>
          <p:nvPr/>
        </p:nvSpPr>
        <p:spPr>
          <a:xfrm>
            <a:off x="4932040" y="1052736"/>
            <a:ext cx="2016224" cy="1529422"/>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endParaRPr lang="en-US" dirty="0" smtClean="0"/>
          </a:p>
          <a:p>
            <a:pPr algn="ctr"/>
            <a:r>
              <a:rPr lang="en-US" dirty="0" err="1" smtClean="0"/>
              <a:t>Muchas</a:t>
            </a:r>
            <a:r>
              <a:rPr lang="en-US" dirty="0" smtClean="0"/>
              <a:t> gracias </a:t>
            </a:r>
            <a:r>
              <a:rPr lang="en-US" dirty="0" err="1" smtClean="0"/>
              <a:t>Doctora</a:t>
            </a:r>
            <a:r>
              <a:rPr lang="en-US" dirty="0" smtClean="0"/>
              <a:t> </a:t>
            </a:r>
            <a:r>
              <a:rPr lang="en-US" dirty="0" err="1" smtClean="0"/>
              <a:t>García</a:t>
            </a:r>
            <a:r>
              <a:rPr lang="en-US" dirty="0" smtClean="0"/>
              <a:t>.</a:t>
            </a:r>
          </a:p>
          <a:p>
            <a:pPr algn="ctr"/>
            <a:r>
              <a:rPr lang="en-US" dirty="0"/>
              <a:t>¿</a:t>
            </a:r>
            <a:r>
              <a:rPr lang="en-US" dirty="0" err="1"/>
              <a:t>Cómo</a:t>
            </a:r>
            <a:r>
              <a:rPr lang="en-US" dirty="0"/>
              <a:t> </a:t>
            </a:r>
            <a:r>
              <a:rPr lang="en-US" b="1" dirty="0" err="1">
                <a:solidFill>
                  <a:schemeClr val="tx2"/>
                </a:solidFill>
              </a:rPr>
              <a:t>está</a:t>
            </a:r>
            <a:r>
              <a:rPr lang="en-US" dirty="0">
                <a:solidFill>
                  <a:schemeClr val="tx2"/>
                </a:solidFill>
              </a:rPr>
              <a:t> </a:t>
            </a:r>
            <a:r>
              <a:rPr lang="en-US" b="1" dirty="0" err="1">
                <a:solidFill>
                  <a:schemeClr val="tx2"/>
                </a:solidFill>
              </a:rPr>
              <a:t>Ud</a:t>
            </a:r>
            <a:r>
              <a:rPr lang="en-US" b="1" dirty="0">
                <a:solidFill>
                  <a:schemeClr val="tx2"/>
                </a:solidFill>
              </a:rPr>
              <a:t>.</a:t>
            </a:r>
            <a:r>
              <a:rPr lang="en-US" dirty="0"/>
              <a:t>?</a:t>
            </a:r>
          </a:p>
          <a:p>
            <a:pPr algn="ctr"/>
            <a:endParaRPr lang="en-US" dirty="0" smtClean="0"/>
          </a:p>
        </p:txBody>
      </p:sp>
      <p:sp>
        <p:nvSpPr>
          <p:cNvPr id="13" name="Rounded Rectangular Callout 12"/>
          <p:cNvSpPr/>
          <p:nvPr/>
        </p:nvSpPr>
        <p:spPr>
          <a:xfrm>
            <a:off x="4230433" y="4433455"/>
            <a:ext cx="1152128" cy="656456"/>
          </a:xfrm>
          <a:prstGeom prst="wedgeRoundRectCallout">
            <a:avLst/>
          </a:prstGeom>
        </p:spPr>
        <p:style>
          <a:lnRef idx="2">
            <a:schemeClr val="accent6"/>
          </a:lnRef>
          <a:fillRef idx="1">
            <a:schemeClr val="lt1"/>
          </a:fillRef>
          <a:effectRef idx="0">
            <a:schemeClr val="accent6"/>
          </a:effectRef>
          <a:fontRef idx="minor">
            <a:schemeClr val="dk1"/>
          </a:fontRef>
        </p:style>
        <p:txBody>
          <a:bodyPr rtlCol="0" anchor="ctr"/>
          <a:lstStyle/>
          <a:p>
            <a:pPr algn="ctr"/>
            <a:r>
              <a:rPr lang="en-US" dirty="0" err="1" smtClean="0"/>
              <a:t>Hola</a:t>
            </a:r>
            <a:r>
              <a:rPr lang="en-US" dirty="0" smtClean="0"/>
              <a:t> ☺.</a:t>
            </a:r>
            <a:endParaRPr lang="en-US" dirty="0"/>
          </a:p>
        </p:txBody>
      </p:sp>
    </p:spTree>
    <p:extLst>
      <p:ext uri="{BB962C8B-B14F-4D97-AF65-F5344CB8AC3E}">
        <p14:creationId xmlns:p14="http://schemas.microsoft.com/office/powerpoint/2010/main" val="3271067369"/>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Subtitle 3"/>
          <p:cNvSpPr>
            <a:spLocks noGrp="1"/>
          </p:cNvSpPr>
          <p:nvPr>
            <p:ph type="subTitle" idx="1"/>
          </p:nvPr>
        </p:nvSpPr>
        <p:spPr>
          <a:xfrm>
            <a:off x="251520" y="5229200"/>
            <a:ext cx="8424936" cy="1752600"/>
          </a:xfrm>
        </p:spPr>
        <p:txBody>
          <a:bodyPr>
            <a:normAutofit/>
          </a:bodyPr>
          <a:lstStyle/>
          <a:p>
            <a:pPr algn="l"/>
            <a:r>
              <a:rPr lang="en-US" sz="1800" b="1" u="sng" dirty="0" err="1" smtClean="0">
                <a:solidFill>
                  <a:schemeClr val="tx1"/>
                </a:solidFill>
              </a:rPr>
              <a:t>Ojo</a:t>
            </a:r>
            <a:r>
              <a:rPr lang="en-US" sz="1800" b="1" u="sng" dirty="0">
                <a:solidFill>
                  <a:schemeClr val="tx1"/>
                </a:solidFill>
              </a:rPr>
              <a:t> </a:t>
            </a:r>
            <a:r>
              <a:rPr lang="en-US" sz="1800" b="1" u="sng" dirty="0" smtClean="0">
                <a:solidFill>
                  <a:schemeClr val="tx1"/>
                </a:solidFill>
              </a:rPr>
              <a:t>(Note)</a:t>
            </a:r>
            <a:r>
              <a:rPr lang="en-US" sz="1800" dirty="0" smtClean="0">
                <a:solidFill>
                  <a:schemeClr val="tx1"/>
                </a:solidFill>
              </a:rPr>
              <a:t> </a:t>
            </a:r>
          </a:p>
          <a:p>
            <a:pPr algn="l"/>
            <a:r>
              <a:rPr lang="en-US" sz="1800" dirty="0" smtClean="0">
                <a:solidFill>
                  <a:schemeClr val="tx1"/>
                </a:solidFill>
              </a:rPr>
              <a:t>The plural of </a:t>
            </a:r>
            <a:r>
              <a:rPr lang="en-US" sz="1800" dirty="0" err="1" smtClean="0">
                <a:solidFill>
                  <a:schemeClr val="tx1"/>
                </a:solidFill>
              </a:rPr>
              <a:t>tú</a:t>
            </a:r>
            <a:r>
              <a:rPr lang="en-US" sz="1800" dirty="0" smtClean="0">
                <a:solidFill>
                  <a:schemeClr val="tx1"/>
                </a:solidFill>
              </a:rPr>
              <a:t> is </a:t>
            </a:r>
            <a:r>
              <a:rPr lang="en-US" sz="1800" dirty="0" err="1" smtClean="0">
                <a:solidFill>
                  <a:schemeClr val="tx1"/>
                </a:solidFill>
              </a:rPr>
              <a:t>vosotros</a:t>
            </a:r>
            <a:r>
              <a:rPr lang="en-US" sz="1800" dirty="0" smtClean="0">
                <a:solidFill>
                  <a:schemeClr val="tx1"/>
                </a:solidFill>
              </a:rPr>
              <a:t>(as).  It is used only in Spain.  Other countries use </a:t>
            </a:r>
            <a:r>
              <a:rPr lang="en-US" sz="1800" dirty="0" err="1" smtClean="0">
                <a:solidFill>
                  <a:schemeClr val="tx1"/>
                </a:solidFill>
              </a:rPr>
              <a:t>ustedes</a:t>
            </a:r>
            <a:r>
              <a:rPr lang="en-US" sz="1800" dirty="0" smtClean="0">
                <a:solidFill>
                  <a:schemeClr val="tx1"/>
                </a:solidFill>
              </a:rPr>
              <a:t> for you plural formal/informal.</a:t>
            </a:r>
            <a:endParaRPr lang="en-US" sz="1800" dirty="0">
              <a:solidFill>
                <a:schemeClr val="tx1"/>
              </a:solidFill>
            </a:endParaRPr>
          </a:p>
        </p:txBody>
      </p:sp>
      <p:sp>
        <p:nvSpPr>
          <p:cNvPr id="5" name="Title 1"/>
          <p:cNvSpPr txBox="1">
            <a:spLocks/>
          </p:cNvSpPr>
          <p:nvPr/>
        </p:nvSpPr>
        <p:spPr>
          <a:xfrm>
            <a:off x="503548" y="764704"/>
            <a:ext cx="8136904" cy="1728192"/>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Elephant" pitchFamily="18" charset="0"/>
              </a:rPr>
              <a:t>Los </a:t>
            </a:r>
            <a:r>
              <a:rPr lang="en-US" dirty="0" err="1" smtClean="0">
                <a:latin typeface="Elephant" pitchFamily="18" charset="0"/>
              </a:rPr>
              <a:t>pronombres</a:t>
            </a:r>
            <a:r>
              <a:rPr lang="en-US" dirty="0" smtClean="0">
                <a:latin typeface="Elephant" pitchFamily="18" charset="0"/>
              </a:rPr>
              <a:t> </a:t>
            </a:r>
            <a:r>
              <a:rPr lang="en-US" dirty="0" err="1" smtClean="0">
                <a:latin typeface="Elephant" pitchFamily="18" charset="0"/>
              </a:rPr>
              <a:t>personales</a:t>
            </a:r>
            <a:endParaRPr lang="en-US" dirty="0" smtClean="0">
              <a:latin typeface="Elephant" pitchFamily="18" charset="0"/>
            </a:endParaRPr>
          </a:p>
          <a:p>
            <a:r>
              <a:rPr lang="en-US" sz="2800" dirty="0" smtClean="0">
                <a:latin typeface="Elephant" pitchFamily="18" charset="0"/>
              </a:rPr>
              <a:t>(personal pronouns)</a:t>
            </a:r>
          </a:p>
          <a:p>
            <a:endParaRPr lang="en-US" dirty="0">
              <a:latin typeface="Elephant" pitchFamily="18" charset="0"/>
            </a:endParaRPr>
          </a:p>
        </p:txBody>
      </p:sp>
      <p:sp>
        <p:nvSpPr>
          <p:cNvPr id="6" name="TextBox 5"/>
          <p:cNvSpPr txBox="1"/>
          <p:nvPr/>
        </p:nvSpPr>
        <p:spPr>
          <a:xfrm>
            <a:off x="3563888" y="2276872"/>
            <a:ext cx="6336704" cy="2246769"/>
          </a:xfrm>
          <a:prstGeom prst="rect">
            <a:avLst/>
          </a:prstGeom>
          <a:noFill/>
        </p:spPr>
        <p:txBody>
          <a:bodyPr wrap="square" rtlCol="0">
            <a:spAutoFit/>
          </a:bodyPr>
          <a:lstStyle/>
          <a:p>
            <a:r>
              <a:rPr lang="en-US" sz="2800" dirty="0" err="1">
                <a:latin typeface="Elephant" pitchFamily="18" charset="0"/>
              </a:rPr>
              <a:t>n</a:t>
            </a:r>
            <a:r>
              <a:rPr lang="en-US" sz="2800" dirty="0" err="1" smtClean="0">
                <a:latin typeface="Elephant" pitchFamily="18" charset="0"/>
              </a:rPr>
              <a:t>osotros</a:t>
            </a:r>
            <a:r>
              <a:rPr lang="en-US" sz="2800" dirty="0" smtClean="0">
                <a:latin typeface="Elephant" pitchFamily="18" charset="0"/>
              </a:rPr>
              <a:t>(as) - we</a:t>
            </a:r>
            <a:endParaRPr lang="en-US" sz="2800" dirty="0">
              <a:latin typeface="Elephant" pitchFamily="18" charset="0"/>
            </a:endParaRPr>
          </a:p>
          <a:p>
            <a:r>
              <a:rPr lang="en-US" sz="2800" dirty="0" err="1">
                <a:latin typeface="Elephant" pitchFamily="18" charset="0"/>
              </a:rPr>
              <a:t>v</a:t>
            </a:r>
            <a:r>
              <a:rPr lang="en-US" sz="2800" dirty="0" err="1" smtClean="0">
                <a:latin typeface="Elephant" pitchFamily="18" charset="0"/>
              </a:rPr>
              <a:t>osotros</a:t>
            </a:r>
            <a:r>
              <a:rPr lang="en-US" sz="2800" dirty="0" smtClean="0">
                <a:latin typeface="Elephant" pitchFamily="18" charset="0"/>
              </a:rPr>
              <a:t>(as) - you </a:t>
            </a:r>
            <a:r>
              <a:rPr lang="en-US" sz="2000" dirty="0" smtClean="0">
                <a:latin typeface="Elephant" pitchFamily="18" charset="0"/>
              </a:rPr>
              <a:t>(informal Spain)</a:t>
            </a:r>
            <a:endParaRPr lang="en-US" sz="2000" dirty="0">
              <a:latin typeface="Elephant" pitchFamily="18" charset="0"/>
            </a:endParaRPr>
          </a:p>
          <a:p>
            <a:r>
              <a:rPr lang="en-US" sz="2800" dirty="0" err="1" smtClean="0">
                <a:solidFill>
                  <a:schemeClr val="tx2"/>
                </a:solidFill>
                <a:latin typeface="Elephant" pitchFamily="18" charset="0"/>
              </a:rPr>
              <a:t>ustedes</a:t>
            </a:r>
            <a:r>
              <a:rPr lang="en-US" sz="2800" dirty="0" smtClean="0">
                <a:solidFill>
                  <a:schemeClr val="tx2"/>
                </a:solidFill>
                <a:latin typeface="Elephant" pitchFamily="18" charset="0"/>
              </a:rPr>
              <a:t> - you (formal/informal)</a:t>
            </a:r>
            <a:endParaRPr lang="en-US" sz="2800" dirty="0">
              <a:solidFill>
                <a:schemeClr val="tx2"/>
              </a:solidFill>
              <a:latin typeface="Elephant" pitchFamily="18" charset="0"/>
            </a:endParaRPr>
          </a:p>
          <a:p>
            <a:r>
              <a:rPr lang="en-US" sz="2800" dirty="0" err="1" smtClean="0">
                <a:latin typeface="Elephant" pitchFamily="18" charset="0"/>
              </a:rPr>
              <a:t>ellos</a:t>
            </a:r>
            <a:r>
              <a:rPr lang="en-US" sz="2800" dirty="0" smtClean="0">
                <a:latin typeface="Elephant" pitchFamily="18" charset="0"/>
              </a:rPr>
              <a:t> - they (m.)</a:t>
            </a:r>
            <a:endParaRPr lang="en-US" sz="2800" dirty="0">
              <a:latin typeface="Elephant" pitchFamily="18" charset="0"/>
            </a:endParaRPr>
          </a:p>
          <a:p>
            <a:r>
              <a:rPr lang="en-US" sz="2800" dirty="0" err="1" smtClean="0">
                <a:latin typeface="Elephant" pitchFamily="18" charset="0"/>
              </a:rPr>
              <a:t>ellas</a:t>
            </a:r>
            <a:r>
              <a:rPr lang="en-US" sz="2800" dirty="0" smtClean="0">
                <a:latin typeface="Elephant" pitchFamily="18" charset="0"/>
              </a:rPr>
              <a:t> - they (f.)</a:t>
            </a:r>
            <a:endParaRPr lang="en-US" sz="2800" dirty="0">
              <a:latin typeface="Elephant" pitchFamily="18" charset="0"/>
            </a:endParaRPr>
          </a:p>
        </p:txBody>
      </p:sp>
      <p:sp>
        <p:nvSpPr>
          <p:cNvPr id="7" name="Rectangle 6"/>
          <p:cNvSpPr/>
          <p:nvPr/>
        </p:nvSpPr>
        <p:spPr>
          <a:xfrm>
            <a:off x="0" y="2276872"/>
            <a:ext cx="4572000" cy="2246769"/>
          </a:xfrm>
          <a:prstGeom prst="rect">
            <a:avLst/>
          </a:prstGeom>
        </p:spPr>
        <p:txBody>
          <a:bodyPr>
            <a:spAutoFit/>
          </a:bodyPr>
          <a:lstStyle/>
          <a:p>
            <a:r>
              <a:rPr lang="en-US" sz="2800" dirty="0" err="1">
                <a:latin typeface="Elephant" pitchFamily="18" charset="0"/>
              </a:rPr>
              <a:t>y</a:t>
            </a:r>
            <a:r>
              <a:rPr lang="en-US" sz="2800" dirty="0" err="1" smtClean="0">
                <a:latin typeface="Elephant" pitchFamily="18" charset="0"/>
              </a:rPr>
              <a:t>o</a:t>
            </a:r>
            <a:r>
              <a:rPr lang="en-US" sz="2800" dirty="0" smtClean="0">
                <a:latin typeface="Elephant" pitchFamily="18" charset="0"/>
              </a:rPr>
              <a:t> - </a:t>
            </a:r>
            <a:r>
              <a:rPr lang="en-US" sz="2800" dirty="0">
                <a:latin typeface="Elephant" pitchFamily="18" charset="0"/>
              </a:rPr>
              <a:t>I</a:t>
            </a:r>
          </a:p>
          <a:p>
            <a:r>
              <a:rPr lang="en-US" sz="2800" dirty="0" err="1">
                <a:solidFill>
                  <a:srgbClr val="00B050"/>
                </a:solidFill>
                <a:latin typeface="Elephant" pitchFamily="18" charset="0"/>
              </a:rPr>
              <a:t>t</a:t>
            </a:r>
            <a:r>
              <a:rPr lang="en-US" sz="2800" smtClean="0">
                <a:solidFill>
                  <a:srgbClr val="00B050"/>
                </a:solidFill>
                <a:latin typeface="Elephant" pitchFamily="18" charset="0"/>
              </a:rPr>
              <a:t>ú</a:t>
            </a:r>
            <a:r>
              <a:rPr lang="en-US" sz="2800" dirty="0" smtClean="0">
                <a:solidFill>
                  <a:srgbClr val="00B050"/>
                </a:solidFill>
                <a:latin typeface="Elephant" pitchFamily="18" charset="0"/>
              </a:rPr>
              <a:t> - you (informal)</a:t>
            </a:r>
            <a:endParaRPr lang="en-US" sz="2800" dirty="0">
              <a:solidFill>
                <a:srgbClr val="00B050"/>
              </a:solidFill>
              <a:latin typeface="Elephant" pitchFamily="18" charset="0"/>
            </a:endParaRPr>
          </a:p>
          <a:p>
            <a:r>
              <a:rPr lang="en-US" sz="2800" dirty="0" err="1">
                <a:solidFill>
                  <a:schemeClr val="tx2"/>
                </a:solidFill>
                <a:latin typeface="Elephant" pitchFamily="18" charset="0"/>
              </a:rPr>
              <a:t>usted</a:t>
            </a:r>
            <a:r>
              <a:rPr lang="en-US" sz="2800" dirty="0">
                <a:solidFill>
                  <a:schemeClr val="tx2"/>
                </a:solidFill>
                <a:latin typeface="Elephant" pitchFamily="18" charset="0"/>
              </a:rPr>
              <a:t> </a:t>
            </a:r>
            <a:r>
              <a:rPr lang="en-US" sz="2800" dirty="0" smtClean="0">
                <a:solidFill>
                  <a:schemeClr val="tx2"/>
                </a:solidFill>
                <a:latin typeface="Elephant" pitchFamily="18" charset="0"/>
              </a:rPr>
              <a:t>- you (formal)</a:t>
            </a:r>
            <a:endParaRPr lang="en-US" sz="2800" dirty="0">
              <a:solidFill>
                <a:schemeClr val="tx2"/>
              </a:solidFill>
              <a:latin typeface="Elephant" pitchFamily="18" charset="0"/>
            </a:endParaRPr>
          </a:p>
          <a:p>
            <a:r>
              <a:rPr lang="en-US" sz="2800" dirty="0" err="1">
                <a:latin typeface="Elephant" pitchFamily="18" charset="0"/>
              </a:rPr>
              <a:t>é</a:t>
            </a:r>
            <a:r>
              <a:rPr lang="en-US" sz="2800" dirty="0" err="1" smtClean="0">
                <a:latin typeface="Elephant" pitchFamily="18" charset="0"/>
              </a:rPr>
              <a:t>l</a:t>
            </a:r>
            <a:r>
              <a:rPr lang="en-US" sz="2800" dirty="0" smtClean="0">
                <a:latin typeface="Elephant" pitchFamily="18" charset="0"/>
              </a:rPr>
              <a:t> - he</a:t>
            </a:r>
            <a:endParaRPr lang="en-US" sz="2800" dirty="0">
              <a:latin typeface="Elephant" pitchFamily="18" charset="0"/>
            </a:endParaRPr>
          </a:p>
          <a:p>
            <a:r>
              <a:rPr lang="en-US" sz="2800" dirty="0" err="1">
                <a:latin typeface="Elephant" pitchFamily="18" charset="0"/>
              </a:rPr>
              <a:t>ella</a:t>
            </a:r>
            <a:r>
              <a:rPr lang="en-US" sz="2800" dirty="0">
                <a:latin typeface="Elephant" pitchFamily="18" charset="0"/>
              </a:rPr>
              <a:t> </a:t>
            </a:r>
            <a:r>
              <a:rPr lang="en-US" sz="2800" dirty="0" smtClean="0">
                <a:latin typeface="Elephant" pitchFamily="18" charset="0"/>
              </a:rPr>
              <a:t>- she</a:t>
            </a:r>
            <a:endParaRPr lang="en-US" sz="2800" dirty="0">
              <a:latin typeface="Elephant" pitchFamily="18" charset="0"/>
            </a:endParaRPr>
          </a:p>
        </p:txBody>
      </p:sp>
    </p:spTree>
    <p:extLst>
      <p:ext uri="{BB962C8B-B14F-4D97-AF65-F5344CB8AC3E}">
        <p14:creationId xmlns:p14="http://schemas.microsoft.com/office/powerpoint/2010/main" val="2733421116"/>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467544" y="260648"/>
            <a:ext cx="7772400" cy="1296144"/>
          </a:xfrm>
        </p:spPr>
        <p:txBody>
          <a:bodyPr>
            <a:normAutofit/>
          </a:bodyPr>
          <a:lstStyle/>
          <a:p>
            <a:r>
              <a:rPr lang="en-US" dirty="0" smtClean="0">
                <a:latin typeface="Elephant" pitchFamily="18" charset="0"/>
              </a:rPr>
              <a:t>El </a:t>
            </a:r>
            <a:r>
              <a:rPr lang="en-US" dirty="0" err="1" smtClean="0">
                <a:latin typeface="Elephant" pitchFamily="18" charset="0"/>
              </a:rPr>
              <a:t>verbo</a:t>
            </a:r>
            <a:r>
              <a:rPr lang="en-US" dirty="0" smtClean="0">
                <a:latin typeface="Elephant" pitchFamily="18" charset="0"/>
              </a:rPr>
              <a:t> “</a:t>
            </a:r>
            <a:r>
              <a:rPr lang="en-US" dirty="0" err="1" smtClean="0">
                <a:latin typeface="Elephant" pitchFamily="18" charset="0"/>
              </a:rPr>
              <a:t>Estar</a:t>
            </a:r>
            <a:r>
              <a:rPr lang="en-US" dirty="0" smtClean="0">
                <a:latin typeface="Elephant" pitchFamily="18" charset="0"/>
              </a:rPr>
              <a:t>”</a:t>
            </a:r>
            <a:br>
              <a:rPr lang="en-US" dirty="0" smtClean="0">
                <a:latin typeface="Elephant" pitchFamily="18" charset="0"/>
              </a:rPr>
            </a:br>
            <a:r>
              <a:rPr lang="en-US" sz="2800" dirty="0" smtClean="0">
                <a:latin typeface="Elephant" pitchFamily="18" charset="0"/>
              </a:rPr>
              <a:t>(</a:t>
            </a:r>
            <a:r>
              <a:rPr lang="en-US" sz="2800" dirty="0">
                <a:latin typeface="Elephant" pitchFamily="18" charset="0"/>
              </a:rPr>
              <a:t>T</a:t>
            </a:r>
            <a:r>
              <a:rPr lang="en-US" sz="2800" dirty="0" smtClean="0">
                <a:latin typeface="Elephant" pitchFamily="18" charset="0"/>
              </a:rPr>
              <a:t>he verb “to be”)</a:t>
            </a:r>
            <a:endParaRPr lang="en-US" dirty="0">
              <a:latin typeface="Elephant" pitchFamily="18" charset="0"/>
            </a:endParaRPr>
          </a:p>
        </p:txBody>
      </p:sp>
      <p:sp>
        <p:nvSpPr>
          <p:cNvPr id="5" name="TextBox 4"/>
          <p:cNvSpPr txBox="1"/>
          <p:nvPr/>
        </p:nvSpPr>
        <p:spPr>
          <a:xfrm>
            <a:off x="4070434" y="1780745"/>
            <a:ext cx="4752528" cy="2862322"/>
          </a:xfrm>
          <a:prstGeom prst="rect">
            <a:avLst/>
          </a:prstGeom>
          <a:noFill/>
        </p:spPr>
        <p:txBody>
          <a:bodyPr wrap="square" rtlCol="0">
            <a:spAutoFit/>
          </a:bodyPr>
          <a:lstStyle/>
          <a:p>
            <a:r>
              <a:rPr lang="en-US" sz="3600" dirty="0" err="1" smtClean="0">
                <a:latin typeface="Elephant" pitchFamily="18" charset="0"/>
              </a:rPr>
              <a:t>nosotros</a:t>
            </a:r>
            <a:r>
              <a:rPr lang="en-US" sz="3600" dirty="0" smtClean="0">
                <a:latin typeface="Elephant" pitchFamily="18" charset="0"/>
              </a:rPr>
              <a:t> </a:t>
            </a:r>
            <a:r>
              <a:rPr lang="en-US" sz="3600" dirty="0" err="1" smtClean="0">
                <a:latin typeface="Elephant" pitchFamily="18" charset="0"/>
              </a:rPr>
              <a:t>estamos</a:t>
            </a:r>
            <a:endParaRPr lang="en-US" sz="3600" dirty="0">
              <a:latin typeface="Elephant" pitchFamily="18" charset="0"/>
            </a:endParaRPr>
          </a:p>
          <a:p>
            <a:r>
              <a:rPr lang="en-US" sz="3600" dirty="0" err="1" smtClean="0">
                <a:latin typeface="Elephant" pitchFamily="18" charset="0"/>
              </a:rPr>
              <a:t>vosotros</a:t>
            </a:r>
            <a:r>
              <a:rPr lang="en-US" sz="3600" dirty="0" smtClean="0">
                <a:latin typeface="Elephant" pitchFamily="18" charset="0"/>
              </a:rPr>
              <a:t> </a:t>
            </a:r>
            <a:r>
              <a:rPr lang="en-US" sz="3600" dirty="0" err="1" smtClean="0">
                <a:latin typeface="Elephant" pitchFamily="18" charset="0"/>
              </a:rPr>
              <a:t>estáis</a:t>
            </a:r>
            <a:endParaRPr lang="en-US" sz="3600" dirty="0">
              <a:latin typeface="Elephant" pitchFamily="18" charset="0"/>
            </a:endParaRPr>
          </a:p>
          <a:p>
            <a:r>
              <a:rPr lang="en-US" sz="3600" dirty="0" err="1" smtClean="0">
                <a:solidFill>
                  <a:schemeClr val="tx2"/>
                </a:solidFill>
                <a:latin typeface="Elephant" pitchFamily="18" charset="0"/>
              </a:rPr>
              <a:t>ustedes</a:t>
            </a:r>
            <a:r>
              <a:rPr lang="en-US" sz="3600" dirty="0" smtClean="0">
                <a:solidFill>
                  <a:schemeClr val="tx2"/>
                </a:solidFill>
                <a:latin typeface="Elephant" pitchFamily="18" charset="0"/>
              </a:rPr>
              <a:t> </a:t>
            </a:r>
            <a:r>
              <a:rPr lang="en-US" sz="3600" dirty="0" err="1" smtClean="0">
                <a:solidFill>
                  <a:schemeClr val="tx2"/>
                </a:solidFill>
                <a:latin typeface="Elephant" pitchFamily="18" charset="0"/>
              </a:rPr>
              <a:t>están</a:t>
            </a:r>
            <a:endParaRPr lang="en-US" sz="3600" dirty="0">
              <a:solidFill>
                <a:schemeClr val="tx2"/>
              </a:solidFill>
              <a:latin typeface="Elephant" pitchFamily="18" charset="0"/>
            </a:endParaRPr>
          </a:p>
          <a:p>
            <a:r>
              <a:rPr lang="en-US" sz="3600" dirty="0" err="1" smtClean="0">
                <a:latin typeface="Elephant" pitchFamily="18" charset="0"/>
              </a:rPr>
              <a:t>ellos</a:t>
            </a:r>
            <a:r>
              <a:rPr lang="en-US" sz="3600" dirty="0" smtClean="0">
                <a:latin typeface="Elephant" pitchFamily="18" charset="0"/>
              </a:rPr>
              <a:t> </a:t>
            </a:r>
            <a:r>
              <a:rPr lang="en-US" sz="3600" dirty="0" err="1" smtClean="0">
                <a:latin typeface="Elephant" pitchFamily="18" charset="0"/>
              </a:rPr>
              <a:t>están</a:t>
            </a:r>
            <a:endParaRPr lang="en-US" sz="3600" dirty="0">
              <a:latin typeface="Elephant" pitchFamily="18" charset="0"/>
            </a:endParaRPr>
          </a:p>
          <a:p>
            <a:r>
              <a:rPr lang="en-US" sz="3600" dirty="0" err="1" smtClean="0">
                <a:latin typeface="Elephant" pitchFamily="18" charset="0"/>
              </a:rPr>
              <a:t>ellas</a:t>
            </a:r>
            <a:r>
              <a:rPr lang="en-US" sz="3600" dirty="0" smtClean="0">
                <a:latin typeface="Elephant" pitchFamily="18" charset="0"/>
              </a:rPr>
              <a:t> </a:t>
            </a:r>
            <a:r>
              <a:rPr lang="en-US" sz="3600" dirty="0" err="1" smtClean="0">
                <a:latin typeface="Elephant" pitchFamily="18" charset="0"/>
              </a:rPr>
              <a:t>están</a:t>
            </a:r>
            <a:endParaRPr lang="en-US" sz="3600" dirty="0">
              <a:latin typeface="Elephant" pitchFamily="18" charset="0"/>
            </a:endParaRPr>
          </a:p>
        </p:txBody>
      </p:sp>
      <p:sp>
        <p:nvSpPr>
          <p:cNvPr id="6" name="Rectangle 5"/>
          <p:cNvSpPr/>
          <p:nvPr/>
        </p:nvSpPr>
        <p:spPr>
          <a:xfrm>
            <a:off x="971600" y="1772816"/>
            <a:ext cx="4572000" cy="2862322"/>
          </a:xfrm>
          <a:prstGeom prst="rect">
            <a:avLst/>
          </a:prstGeom>
        </p:spPr>
        <p:txBody>
          <a:bodyPr>
            <a:spAutoFit/>
          </a:bodyPr>
          <a:lstStyle/>
          <a:p>
            <a:r>
              <a:rPr lang="en-US" sz="3600" dirty="0" err="1">
                <a:latin typeface="Elephant" pitchFamily="18" charset="0"/>
              </a:rPr>
              <a:t>yo</a:t>
            </a:r>
            <a:r>
              <a:rPr lang="en-US" sz="3600" dirty="0">
                <a:latin typeface="Elephant" pitchFamily="18" charset="0"/>
              </a:rPr>
              <a:t> </a:t>
            </a:r>
            <a:r>
              <a:rPr lang="en-US" sz="3600" dirty="0" err="1">
                <a:latin typeface="Elephant" pitchFamily="18" charset="0"/>
              </a:rPr>
              <a:t>estoy</a:t>
            </a:r>
            <a:endParaRPr lang="en-US" sz="3600" dirty="0">
              <a:latin typeface="Elephant" pitchFamily="18" charset="0"/>
            </a:endParaRPr>
          </a:p>
          <a:p>
            <a:r>
              <a:rPr lang="en-US" sz="3600" dirty="0" err="1">
                <a:solidFill>
                  <a:srgbClr val="00B050"/>
                </a:solidFill>
                <a:latin typeface="Elephant" pitchFamily="18" charset="0"/>
              </a:rPr>
              <a:t>tú</a:t>
            </a:r>
            <a:r>
              <a:rPr lang="en-US" sz="3600" dirty="0">
                <a:solidFill>
                  <a:srgbClr val="00B050"/>
                </a:solidFill>
                <a:latin typeface="Elephant" pitchFamily="18" charset="0"/>
              </a:rPr>
              <a:t> </a:t>
            </a:r>
            <a:r>
              <a:rPr lang="en-US" sz="3600" dirty="0" err="1">
                <a:solidFill>
                  <a:srgbClr val="00B050"/>
                </a:solidFill>
                <a:latin typeface="Elephant" pitchFamily="18" charset="0"/>
              </a:rPr>
              <a:t>estás</a:t>
            </a:r>
            <a:endParaRPr lang="en-US" sz="3600" dirty="0">
              <a:solidFill>
                <a:srgbClr val="00B050"/>
              </a:solidFill>
              <a:latin typeface="Elephant" pitchFamily="18" charset="0"/>
            </a:endParaRPr>
          </a:p>
          <a:p>
            <a:r>
              <a:rPr lang="en-US" sz="3600" dirty="0" err="1">
                <a:solidFill>
                  <a:schemeClr val="tx2"/>
                </a:solidFill>
                <a:latin typeface="Elephant" pitchFamily="18" charset="0"/>
              </a:rPr>
              <a:t>usted</a:t>
            </a:r>
            <a:r>
              <a:rPr lang="en-US" sz="3600" dirty="0">
                <a:solidFill>
                  <a:schemeClr val="tx2"/>
                </a:solidFill>
                <a:latin typeface="Elephant" pitchFamily="18" charset="0"/>
              </a:rPr>
              <a:t> </a:t>
            </a:r>
            <a:r>
              <a:rPr lang="en-US" sz="3600" dirty="0" err="1">
                <a:solidFill>
                  <a:schemeClr val="tx2"/>
                </a:solidFill>
                <a:latin typeface="Elephant" pitchFamily="18" charset="0"/>
              </a:rPr>
              <a:t>está</a:t>
            </a:r>
            <a:endParaRPr lang="en-US" sz="3600" dirty="0">
              <a:solidFill>
                <a:schemeClr val="tx2"/>
              </a:solidFill>
              <a:latin typeface="Elephant" pitchFamily="18" charset="0"/>
            </a:endParaRPr>
          </a:p>
          <a:p>
            <a:r>
              <a:rPr lang="en-US" sz="3600" dirty="0" err="1">
                <a:latin typeface="Elephant" pitchFamily="18" charset="0"/>
              </a:rPr>
              <a:t>él</a:t>
            </a:r>
            <a:r>
              <a:rPr lang="en-US" sz="3600" dirty="0">
                <a:latin typeface="Elephant" pitchFamily="18" charset="0"/>
              </a:rPr>
              <a:t> </a:t>
            </a:r>
            <a:r>
              <a:rPr lang="en-US" sz="3600" dirty="0" err="1">
                <a:latin typeface="Elephant" pitchFamily="18" charset="0"/>
              </a:rPr>
              <a:t>está</a:t>
            </a:r>
            <a:endParaRPr lang="en-US" sz="3600" dirty="0">
              <a:latin typeface="Elephant" pitchFamily="18" charset="0"/>
            </a:endParaRPr>
          </a:p>
          <a:p>
            <a:r>
              <a:rPr lang="en-US" sz="3600" dirty="0" err="1">
                <a:latin typeface="Elephant" pitchFamily="18" charset="0"/>
              </a:rPr>
              <a:t>ella</a:t>
            </a:r>
            <a:r>
              <a:rPr lang="en-US" sz="3600" dirty="0">
                <a:latin typeface="Elephant" pitchFamily="18" charset="0"/>
              </a:rPr>
              <a:t> </a:t>
            </a:r>
            <a:r>
              <a:rPr lang="en-US" sz="3600" dirty="0" err="1">
                <a:latin typeface="Elephant" pitchFamily="18" charset="0"/>
              </a:rPr>
              <a:t>está</a:t>
            </a:r>
            <a:endParaRPr lang="en-US" sz="3600" dirty="0">
              <a:latin typeface="Elephant" pitchFamily="18" charset="0"/>
            </a:endParaRPr>
          </a:p>
        </p:txBody>
      </p:sp>
      <p:sp>
        <p:nvSpPr>
          <p:cNvPr id="8" name="TextBox 7"/>
          <p:cNvSpPr txBox="1"/>
          <p:nvPr/>
        </p:nvSpPr>
        <p:spPr>
          <a:xfrm>
            <a:off x="971600" y="5301208"/>
            <a:ext cx="7020272" cy="1200329"/>
          </a:xfrm>
          <a:prstGeom prst="rect">
            <a:avLst/>
          </a:prstGeom>
          <a:noFill/>
        </p:spPr>
        <p:txBody>
          <a:bodyPr wrap="square" rtlCol="0">
            <a:spAutoFit/>
          </a:bodyPr>
          <a:lstStyle/>
          <a:p>
            <a:r>
              <a:rPr lang="en-US" b="1" u="sng" dirty="0" smtClean="0"/>
              <a:t>Los </a:t>
            </a:r>
            <a:r>
              <a:rPr lang="en-US" b="1" u="sng" dirty="0" err="1" smtClean="0"/>
              <a:t>usos</a:t>
            </a:r>
            <a:r>
              <a:rPr lang="en-US" b="1" u="sng" dirty="0" smtClean="0"/>
              <a:t> (</a:t>
            </a:r>
            <a:r>
              <a:rPr lang="en-US" b="1" u="sng" dirty="0" smtClean="0"/>
              <a:t>Uses of “</a:t>
            </a:r>
            <a:r>
              <a:rPr lang="en-US" b="1" u="sng" dirty="0" err="1" smtClean="0"/>
              <a:t>Estar</a:t>
            </a:r>
            <a:r>
              <a:rPr lang="en-US" b="1" u="sng" dirty="0" smtClean="0"/>
              <a:t>”)</a:t>
            </a:r>
            <a:endParaRPr lang="en-US" b="1" u="sng" dirty="0" smtClean="0"/>
          </a:p>
          <a:p>
            <a:r>
              <a:rPr lang="en-US" dirty="0" smtClean="0"/>
              <a:t>1.)  </a:t>
            </a:r>
            <a:r>
              <a:rPr lang="en-US" dirty="0" err="1" smtClean="0"/>
              <a:t>Emociones</a:t>
            </a:r>
            <a:r>
              <a:rPr lang="en-US" dirty="0" smtClean="0"/>
              <a:t> (feelings/temporary characteristics)</a:t>
            </a:r>
          </a:p>
          <a:p>
            <a:r>
              <a:rPr lang="en-US" dirty="0" smtClean="0"/>
              <a:t>2.)  Lugar (location)</a:t>
            </a:r>
          </a:p>
          <a:p>
            <a:r>
              <a:rPr lang="en-US" dirty="0" smtClean="0"/>
              <a:t>3.)  </a:t>
            </a:r>
            <a:r>
              <a:rPr lang="en-US" dirty="0" err="1" smtClean="0"/>
              <a:t>Presente</a:t>
            </a:r>
            <a:r>
              <a:rPr lang="en-US" dirty="0" smtClean="0"/>
              <a:t> </a:t>
            </a:r>
            <a:r>
              <a:rPr lang="en-US" dirty="0" err="1" smtClean="0"/>
              <a:t>progresivo</a:t>
            </a:r>
            <a:r>
              <a:rPr lang="en-US" dirty="0" smtClean="0"/>
              <a:t> “-</a:t>
            </a:r>
            <a:r>
              <a:rPr lang="en-US" dirty="0" err="1" smtClean="0"/>
              <a:t>ando</a:t>
            </a:r>
            <a:r>
              <a:rPr lang="en-US" dirty="0" smtClean="0"/>
              <a:t>”, “-</a:t>
            </a:r>
            <a:r>
              <a:rPr lang="en-US" dirty="0" err="1" smtClean="0"/>
              <a:t>iendo</a:t>
            </a:r>
            <a:r>
              <a:rPr lang="en-US" dirty="0" smtClean="0"/>
              <a:t>” (present progressive “-</a:t>
            </a:r>
            <a:r>
              <a:rPr lang="en-US" dirty="0" err="1" smtClean="0"/>
              <a:t>ing</a:t>
            </a:r>
            <a:r>
              <a:rPr lang="en-US" dirty="0" smtClean="0"/>
              <a:t>”)</a:t>
            </a:r>
            <a:endParaRPr lang="en-US" dirty="0"/>
          </a:p>
        </p:txBody>
      </p:sp>
    </p:spTree>
    <p:extLst>
      <p:ext uri="{BB962C8B-B14F-4D97-AF65-F5344CB8AC3E}">
        <p14:creationId xmlns:p14="http://schemas.microsoft.com/office/powerpoint/2010/main" val="9823990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0" y="332656"/>
            <a:ext cx="9036496" cy="3240360"/>
          </a:xfrm>
        </p:spPr>
        <p:txBody>
          <a:bodyPr>
            <a:normAutofit fontScale="90000"/>
          </a:bodyPr>
          <a:lstStyle/>
          <a:p>
            <a:r>
              <a:rPr lang="en-US" dirty="0" smtClean="0">
                <a:latin typeface="Elephant" pitchFamily="18" charset="0"/>
              </a:rPr>
              <a:t>Los </a:t>
            </a:r>
            <a:r>
              <a:rPr lang="en-US" dirty="0" err="1" smtClean="0">
                <a:latin typeface="Elephant" pitchFamily="18" charset="0"/>
              </a:rPr>
              <a:t>Saludos</a:t>
            </a:r>
            <a:r>
              <a:rPr lang="en-US" dirty="0" smtClean="0">
                <a:latin typeface="Elephant" pitchFamily="18" charset="0"/>
              </a:rPr>
              <a:t> (Greetings)</a:t>
            </a:r>
            <a:br>
              <a:rPr lang="en-US" dirty="0" smtClean="0">
                <a:latin typeface="Elephant" pitchFamily="18" charset="0"/>
              </a:rPr>
            </a:br>
            <a:r>
              <a:rPr lang="en-US" sz="3100" dirty="0" err="1" smtClean="0">
                <a:latin typeface="Elephant" pitchFamily="18" charset="0"/>
              </a:rPr>
              <a:t>Expresiones</a:t>
            </a:r>
            <a:r>
              <a:rPr lang="en-US" sz="3100" dirty="0" smtClean="0">
                <a:latin typeface="Elephant" pitchFamily="18" charset="0"/>
              </a:rPr>
              <a:t> de </a:t>
            </a:r>
            <a:r>
              <a:rPr lang="en-US" sz="3100" dirty="0" err="1" smtClean="0">
                <a:latin typeface="Elephant" pitchFamily="18" charset="0"/>
              </a:rPr>
              <a:t>emoción</a:t>
            </a:r>
            <a:r>
              <a:rPr lang="en-US" sz="3100" dirty="0" smtClean="0">
                <a:latin typeface="Elephant" pitchFamily="18" charset="0"/>
              </a:rPr>
              <a:t>/</a:t>
            </a:r>
            <a:r>
              <a:rPr lang="en-US" sz="3100" dirty="0" err="1">
                <a:latin typeface="Elephant" pitchFamily="18" charset="0"/>
              </a:rPr>
              <a:t>V</a:t>
            </a:r>
            <a:r>
              <a:rPr lang="en-US" sz="3100" dirty="0" err="1" smtClean="0">
                <a:latin typeface="Elephant" pitchFamily="18" charset="0"/>
              </a:rPr>
              <a:t>ocabulario</a:t>
            </a:r>
            <a:r>
              <a:rPr lang="en-US" sz="3100" dirty="0" smtClean="0">
                <a:latin typeface="Elephant" pitchFamily="18" charset="0"/>
              </a:rPr>
              <a:t> </a:t>
            </a:r>
            <a:r>
              <a:rPr lang="en-US" sz="3100" dirty="0" err="1" smtClean="0">
                <a:latin typeface="Elephant" pitchFamily="18" charset="0"/>
              </a:rPr>
              <a:t>útil</a:t>
            </a:r>
            <a:r>
              <a:rPr lang="en-US" sz="1200" dirty="0">
                <a:latin typeface="Elephant" pitchFamily="18" charset="0"/>
              </a:rPr>
              <a:t/>
            </a:r>
            <a:br>
              <a:rPr lang="en-US" sz="1200" dirty="0">
                <a:latin typeface="Elephant" pitchFamily="18" charset="0"/>
              </a:rPr>
            </a:br>
            <a:r>
              <a:rPr lang="en-US" dirty="0">
                <a:latin typeface="Elephant" pitchFamily="18" charset="0"/>
              </a:rPr>
              <a:t/>
            </a:r>
            <a:br>
              <a:rPr lang="en-US" dirty="0">
                <a:latin typeface="Elephant" pitchFamily="18" charset="0"/>
              </a:rPr>
            </a:br>
            <a:r>
              <a:rPr lang="en-US" dirty="0" smtClean="0">
                <a:solidFill>
                  <a:srgbClr val="00B050"/>
                </a:solidFill>
                <a:latin typeface="Elephant" pitchFamily="18" charset="0"/>
              </a:rPr>
              <a:t>¿</a:t>
            </a:r>
            <a:r>
              <a:rPr lang="en-US" dirty="0" err="1" smtClean="0">
                <a:solidFill>
                  <a:srgbClr val="00B050"/>
                </a:solidFill>
                <a:latin typeface="Elephant" pitchFamily="18" charset="0"/>
              </a:rPr>
              <a:t>Cómo</a:t>
            </a:r>
            <a:r>
              <a:rPr lang="en-US" dirty="0" smtClean="0">
                <a:solidFill>
                  <a:srgbClr val="00B050"/>
                </a:solidFill>
                <a:latin typeface="Elephant" pitchFamily="18" charset="0"/>
              </a:rPr>
              <a:t> </a:t>
            </a:r>
            <a:r>
              <a:rPr lang="en-US" u="sng" dirty="0" err="1" smtClean="0">
                <a:solidFill>
                  <a:srgbClr val="00B050"/>
                </a:solidFill>
                <a:latin typeface="Elephant" pitchFamily="18" charset="0"/>
              </a:rPr>
              <a:t>estás</a:t>
            </a:r>
            <a:r>
              <a:rPr lang="en-US" u="sng" dirty="0" smtClean="0">
                <a:solidFill>
                  <a:srgbClr val="00B050"/>
                </a:solidFill>
                <a:latin typeface="Elephant" pitchFamily="18" charset="0"/>
              </a:rPr>
              <a:t> </a:t>
            </a:r>
            <a:r>
              <a:rPr lang="en-US" u="sng" dirty="0" err="1" smtClean="0">
                <a:solidFill>
                  <a:srgbClr val="00B050"/>
                </a:solidFill>
                <a:latin typeface="Elephant" pitchFamily="18" charset="0"/>
              </a:rPr>
              <a:t>tú</a:t>
            </a:r>
            <a:r>
              <a:rPr lang="en-US" dirty="0" smtClean="0">
                <a:solidFill>
                  <a:srgbClr val="00B050"/>
                </a:solidFill>
                <a:latin typeface="Elephant" pitchFamily="18" charset="0"/>
              </a:rPr>
              <a:t>?  </a:t>
            </a:r>
            <a:r>
              <a:rPr lang="en-US" dirty="0" smtClean="0">
                <a:solidFill>
                  <a:schemeClr val="tx2"/>
                </a:solidFill>
                <a:latin typeface="Elephant" pitchFamily="18" charset="0"/>
              </a:rPr>
              <a:t>¿</a:t>
            </a:r>
            <a:r>
              <a:rPr lang="en-US" dirty="0" err="1" smtClean="0">
                <a:solidFill>
                  <a:schemeClr val="tx2"/>
                </a:solidFill>
                <a:latin typeface="Elephant" pitchFamily="18" charset="0"/>
              </a:rPr>
              <a:t>Cómo</a:t>
            </a:r>
            <a:r>
              <a:rPr lang="en-US" dirty="0" smtClean="0">
                <a:solidFill>
                  <a:schemeClr val="tx2"/>
                </a:solidFill>
                <a:latin typeface="Elephant" pitchFamily="18" charset="0"/>
              </a:rPr>
              <a:t> </a:t>
            </a:r>
            <a:r>
              <a:rPr lang="en-US" u="sng" dirty="0" err="1" smtClean="0">
                <a:solidFill>
                  <a:schemeClr val="tx2"/>
                </a:solidFill>
                <a:latin typeface="Elephant" pitchFamily="18" charset="0"/>
              </a:rPr>
              <a:t>está</a:t>
            </a:r>
            <a:r>
              <a:rPr lang="en-US" u="sng" dirty="0" smtClean="0">
                <a:solidFill>
                  <a:schemeClr val="tx2"/>
                </a:solidFill>
                <a:latin typeface="Elephant" pitchFamily="18" charset="0"/>
              </a:rPr>
              <a:t> </a:t>
            </a:r>
            <a:r>
              <a:rPr lang="en-US" u="sng" dirty="0" err="1" smtClean="0">
                <a:solidFill>
                  <a:schemeClr val="tx2"/>
                </a:solidFill>
                <a:latin typeface="Elephant" pitchFamily="18" charset="0"/>
              </a:rPr>
              <a:t>Ud</a:t>
            </a:r>
            <a:r>
              <a:rPr lang="en-US" u="sng" dirty="0" smtClean="0">
                <a:solidFill>
                  <a:schemeClr val="tx2"/>
                </a:solidFill>
                <a:latin typeface="Elephant" pitchFamily="18" charset="0"/>
              </a:rPr>
              <a:t>.</a:t>
            </a:r>
            <a:r>
              <a:rPr lang="en-US" dirty="0" smtClean="0">
                <a:solidFill>
                  <a:schemeClr val="tx2"/>
                </a:solidFill>
                <a:latin typeface="Elephant" pitchFamily="18" charset="0"/>
              </a:rPr>
              <a:t>?</a:t>
            </a:r>
            <a:br>
              <a:rPr lang="en-US" dirty="0" smtClean="0">
                <a:solidFill>
                  <a:schemeClr val="tx2"/>
                </a:solidFill>
                <a:latin typeface="Elephant" pitchFamily="18" charset="0"/>
              </a:rPr>
            </a:br>
            <a:r>
              <a:rPr lang="en-US" sz="2700" dirty="0" smtClean="0">
                <a:solidFill>
                  <a:srgbClr val="00B050"/>
                </a:solidFill>
                <a:latin typeface="Elephant" pitchFamily="18" charset="0"/>
              </a:rPr>
              <a:t>(informal)</a:t>
            </a:r>
            <a:r>
              <a:rPr lang="en-US" dirty="0">
                <a:solidFill>
                  <a:schemeClr val="tx2"/>
                </a:solidFill>
                <a:latin typeface="Elephant" pitchFamily="18" charset="0"/>
              </a:rPr>
              <a:t> </a:t>
            </a:r>
            <a:r>
              <a:rPr lang="en-US" dirty="0" smtClean="0">
                <a:solidFill>
                  <a:schemeClr val="tx2"/>
                </a:solidFill>
                <a:latin typeface="Elephant" pitchFamily="18" charset="0"/>
              </a:rPr>
              <a:t>                         </a:t>
            </a:r>
            <a:r>
              <a:rPr lang="en-US" sz="2700" dirty="0" smtClean="0">
                <a:solidFill>
                  <a:schemeClr val="tx2"/>
                </a:solidFill>
                <a:latin typeface="Elephant" pitchFamily="18" charset="0"/>
              </a:rPr>
              <a:t>(formal)</a:t>
            </a:r>
            <a:endParaRPr lang="en-US" sz="2700" dirty="0">
              <a:solidFill>
                <a:schemeClr val="tx2"/>
              </a:solidFill>
              <a:latin typeface="Elephant" pitchFamily="18" charset="0"/>
            </a:endParaRPr>
          </a:p>
        </p:txBody>
      </p:sp>
      <p:sp>
        <p:nvSpPr>
          <p:cNvPr id="3" name="Subtitle 2"/>
          <p:cNvSpPr>
            <a:spLocks noGrp="1"/>
          </p:cNvSpPr>
          <p:nvPr>
            <p:ph type="subTitle" idx="1"/>
          </p:nvPr>
        </p:nvSpPr>
        <p:spPr>
          <a:xfrm>
            <a:off x="683568" y="3347044"/>
            <a:ext cx="7848872" cy="3960440"/>
          </a:xfrm>
        </p:spPr>
        <p:txBody>
          <a:bodyPr/>
          <a:lstStyle/>
          <a:p>
            <a:pPr algn="l"/>
            <a:r>
              <a:rPr lang="en-US" dirty="0" err="1" smtClean="0">
                <a:solidFill>
                  <a:schemeClr val="tx1"/>
                </a:solidFill>
                <a:latin typeface="Elephant" pitchFamily="18" charset="0"/>
              </a:rPr>
              <a:t>Yo</a:t>
            </a:r>
            <a:r>
              <a:rPr lang="en-US" dirty="0" smtClean="0">
                <a:solidFill>
                  <a:schemeClr val="tx1"/>
                </a:solidFill>
                <a:latin typeface="Elephant" pitchFamily="18" charset="0"/>
              </a:rPr>
              <a:t> </a:t>
            </a:r>
            <a:r>
              <a:rPr lang="en-US" dirty="0" err="1">
                <a:solidFill>
                  <a:schemeClr val="tx1"/>
                </a:solidFill>
                <a:latin typeface="Elephant" pitchFamily="18" charset="0"/>
              </a:rPr>
              <a:t>e</a:t>
            </a:r>
            <a:r>
              <a:rPr lang="en-US" dirty="0" err="1" smtClean="0">
                <a:solidFill>
                  <a:schemeClr val="tx1"/>
                </a:solidFill>
                <a:latin typeface="Elephant" pitchFamily="18" charset="0"/>
              </a:rPr>
              <a:t>stoy</a:t>
            </a:r>
            <a:r>
              <a:rPr lang="en-US" dirty="0" smtClean="0">
                <a:solidFill>
                  <a:schemeClr val="tx1"/>
                </a:solidFill>
                <a:latin typeface="Elephant" pitchFamily="18" charset="0"/>
              </a:rPr>
              <a:t>…</a:t>
            </a:r>
          </a:p>
          <a:p>
            <a:r>
              <a:rPr lang="en-US" dirty="0" err="1" smtClean="0">
                <a:solidFill>
                  <a:schemeClr val="tx1"/>
                </a:solidFill>
                <a:latin typeface="Elephant" pitchFamily="18" charset="0"/>
              </a:rPr>
              <a:t>Muy</a:t>
            </a:r>
            <a:r>
              <a:rPr lang="en-US" dirty="0" smtClean="0">
                <a:solidFill>
                  <a:schemeClr val="tx1"/>
                </a:solidFill>
                <a:latin typeface="Elephant" pitchFamily="18" charset="0"/>
              </a:rPr>
              <a:t> </a:t>
            </a:r>
            <a:r>
              <a:rPr lang="en-US" dirty="0" err="1" smtClean="0">
                <a:solidFill>
                  <a:schemeClr val="tx1"/>
                </a:solidFill>
                <a:latin typeface="Elephant" pitchFamily="18" charset="0"/>
              </a:rPr>
              <a:t>bien</a:t>
            </a:r>
            <a:r>
              <a:rPr lang="en-US" dirty="0" smtClean="0">
                <a:solidFill>
                  <a:schemeClr val="tx1"/>
                </a:solidFill>
                <a:latin typeface="Elephant" pitchFamily="18" charset="0"/>
              </a:rPr>
              <a:t>. - Very well.</a:t>
            </a:r>
          </a:p>
          <a:p>
            <a:r>
              <a:rPr lang="en-US" dirty="0" smtClean="0">
                <a:solidFill>
                  <a:schemeClr val="tx1"/>
                </a:solidFill>
                <a:latin typeface="Elephant" pitchFamily="18" charset="0"/>
              </a:rPr>
              <a:t>Bien</a:t>
            </a:r>
            <a:r>
              <a:rPr lang="en-US" dirty="0" smtClean="0">
                <a:solidFill>
                  <a:schemeClr val="tx1"/>
                </a:solidFill>
                <a:latin typeface="Elephant" pitchFamily="18" charset="0"/>
              </a:rPr>
              <a:t>. - Well.</a:t>
            </a:r>
          </a:p>
          <a:p>
            <a:r>
              <a:rPr lang="en-US" dirty="0" err="1" smtClean="0">
                <a:solidFill>
                  <a:schemeClr val="tx1"/>
                </a:solidFill>
                <a:latin typeface="Elephant" pitchFamily="18" charset="0"/>
              </a:rPr>
              <a:t>Así</a:t>
            </a:r>
            <a:r>
              <a:rPr lang="en-US" dirty="0" smtClean="0">
                <a:solidFill>
                  <a:schemeClr val="tx1"/>
                </a:solidFill>
                <a:latin typeface="Elephant" pitchFamily="18" charset="0"/>
              </a:rPr>
              <a:t>, </a:t>
            </a:r>
            <a:r>
              <a:rPr lang="en-US" dirty="0" err="1" smtClean="0">
                <a:solidFill>
                  <a:schemeClr val="tx1"/>
                </a:solidFill>
                <a:latin typeface="Elephant" pitchFamily="18" charset="0"/>
              </a:rPr>
              <a:t>así</a:t>
            </a:r>
            <a:r>
              <a:rPr lang="en-US" dirty="0" smtClean="0">
                <a:solidFill>
                  <a:schemeClr val="tx1"/>
                </a:solidFill>
                <a:latin typeface="Elephant" pitchFamily="18" charset="0"/>
              </a:rPr>
              <a:t>./</a:t>
            </a:r>
            <a:r>
              <a:rPr lang="en-US" dirty="0" err="1" smtClean="0">
                <a:solidFill>
                  <a:schemeClr val="tx1"/>
                </a:solidFill>
                <a:latin typeface="Elephant" pitchFamily="18" charset="0"/>
              </a:rPr>
              <a:t>Más</a:t>
            </a:r>
            <a:r>
              <a:rPr lang="en-US" dirty="0" smtClean="0">
                <a:solidFill>
                  <a:schemeClr val="tx1"/>
                </a:solidFill>
                <a:latin typeface="Elephant" pitchFamily="18" charset="0"/>
              </a:rPr>
              <a:t> o </a:t>
            </a:r>
            <a:r>
              <a:rPr lang="en-US" dirty="0" err="1" smtClean="0">
                <a:solidFill>
                  <a:schemeClr val="tx1"/>
                </a:solidFill>
                <a:latin typeface="Elephant" pitchFamily="18" charset="0"/>
              </a:rPr>
              <a:t>menos</a:t>
            </a:r>
            <a:r>
              <a:rPr lang="en-US" dirty="0" smtClean="0">
                <a:solidFill>
                  <a:schemeClr val="tx1"/>
                </a:solidFill>
                <a:latin typeface="Elephant" pitchFamily="18" charset="0"/>
              </a:rPr>
              <a:t>. - So, so.</a:t>
            </a:r>
          </a:p>
          <a:p>
            <a:r>
              <a:rPr lang="en-US" dirty="0" smtClean="0">
                <a:solidFill>
                  <a:schemeClr val="tx1"/>
                </a:solidFill>
                <a:latin typeface="Elephant" pitchFamily="18" charset="0"/>
              </a:rPr>
              <a:t>Mal. - Bad.</a:t>
            </a:r>
          </a:p>
          <a:p>
            <a:r>
              <a:rPr lang="en-US" dirty="0" err="1" smtClean="0">
                <a:solidFill>
                  <a:schemeClr val="tx1"/>
                </a:solidFill>
                <a:latin typeface="Elephant" pitchFamily="18" charset="0"/>
              </a:rPr>
              <a:t>Muy</a:t>
            </a:r>
            <a:r>
              <a:rPr lang="en-US" dirty="0" smtClean="0">
                <a:solidFill>
                  <a:schemeClr val="tx1"/>
                </a:solidFill>
                <a:latin typeface="Elephant" pitchFamily="18" charset="0"/>
              </a:rPr>
              <a:t> mal. - Very bad.</a:t>
            </a:r>
            <a:endParaRPr lang="en-US" dirty="0">
              <a:solidFill>
                <a:schemeClr val="tx1"/>
              </a:solidFill>
              <a:latin typeface="Elephant" pitchFamily="18" charset="0"/>
            </a:endParaRPr>
          </a:p>
        </p:txBody>
      </p:sp>
      <p:pic>
        <p:nvPicPr>
          <p:cNvPr id="5" name="Picture 4" descr="C:\Documents and Settings\Owner\Local Settings\Temporary Internet Files\Content.IE5\V9C2I377\MC900442149[1].png"/>
          <p:cNvPicPr/>
          <p:nvPr/>
        </p:nvPicPr>
        <p:blipFill>
          <a:blip r:embed="rId2" cstate="print">
            <a:extLst>
              <a:ext uri="{28A0092B-C50C-407E-A947-70E740481C1C}">
                <a14:useLocalDpi xmlns:a14="http://schemas.microsoft.com/office/drawing/2010/main" val="0"/>
              </a:ext>
            </a:extLst>
          </a:blip>
          <a:srcRect/>
          <a:stretch>
            <a:fillRect/>
          </a:stretch>
        </p:blipFill>
        <p:spPr bwMode="auto">
          <a:xfrm>
            <a:off x="5963524" y="4390973"/>
            <a:ext cx="792088" cy="751716"/>
          </a:xfrm>
          <a:prstGeom prst="rect">
            <a:avLst/>
          </a:prstGeom>
          <a:noFill/>
          <a:ln>
            <a:noFill/>
          </a:ln>
        </p:spPr>
      </p:pic>
      <p:pic>
        <p:nvPicPr>
          <p:cNvPr id="6" name="Picture 5" descr="C:\Documents and Settings\Owner\Local Settings\Temporary Internet Files\Content.IE5\TMQ5PALB\MC900423151[1].wmf"/>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7666255" y="5030463"/>
            <a:ext cx="617452" cy="593601"/>
          </a:xfrm>
          <a:prstGeom prst="rect">
            <a:avLst/>
          </a:prstGeom>
          <a:noFill/>
          <a:ln>
            <a:noFill/>
          </a:ln>
        </p:spPr>
      </p:pic>
      <p:pic>
        <p:nvPicPr>
          <p:cNvPr id="7" name="Picture 6" descr="C:\Documents and Settings\Owner\Local Settings\Temporary Internet Files\Content.IE5\8V0FI117\MC900423169[1].wmf"/>
          <p:cNvPicPr/>
          <p:nvPr/>
        </p:nvPicPr>
        <p:blipFill>
          <a:blip r:embed="rId4" cstate="print">
            <a:extLst>
              <a:ext uri="{28A0092B-C50C-407E-A947-70E740481C1C}">
                <a14:useLocalDpi xmlns:a14="http://schemas.microsoft.com/office/drawing/2010/main" val="0"/>
              </a:ext>
            </a:extLst>
          </a:blip>
          <a:srcRect/>
          <a:stretch>
            <a:fillRect/>
          </a:stretch>
        </p:blipFill>
        <p:spPr bwMode="auto">
          <a:xfrm>
            <a:off x="6869422" y="3743822"/>
            <a:ext cx="627911" cy="629644"/>
          </a:xfrm>
          <a:prstGeom prst="rect">
            <a:avLst/>
          </a:prstGeom>
          <a:noFill/>
          <a:ln>
            <a:noFill/>
          </a:ln>
        </p:spPr>
      </p:pic>
      <p:pic>
        <p:nvPicPr>
          <p:cNvPr id="8" name="Picture 7" descr="C:\Documents and Settings\Owner\Local Settings\Temporary Internet Files\Content.IE5\2O2QN1SY\MC900433818[1].png"/>
          <p:cNvPicPr/>
          <p:nvPr/>
        </p:nvPicPr>
        <p:blipFill>
          <a:blip r:embed="rId5">
            <a:extLst>
              <a:ext uri="{28A0092B-C50C-407E-A947-70E740481C1C}">
                <a14:useLocalDpi xmlns:a14="http://schemas.microsoft.com/office/drawing/2010/main" val="0"/>
              </a:ext>
            </a:extLst>
          </a:blip>
          <a:srcRect/>
          <a:stretch>
            <a:fillRect/>
          </a:stretch>
        </p:blipFill>
        <p:spPr bwMode="auto">
          <a:xfrm>
            <a:off x="5858197" y="5624064"/>
            <a:ext cx="648072" cy="557433"/>
          </a:xfrm>
          <a:prstGeom prst="rect">
            <a:avLst/>
          </a:prstGeom>
          <a:noFill/>
          <a:ln>
            <a:noFill/>
          </a:ln>
        </p:spPr>
      </p:pic>
      <p:pic>
        <p:nvPicPr>
          <p:cNvPr id="9" name="Picture 8" descr="C:\Documents and Settings\Owner\Local Settings\Temporary Internet Files\Content.IE5\2O2QN1SY\MC900423163[1].wmf"/>
          <p:cNvPicPr/>
          <p:nvPr/>
        </p:nvPicPr>
        <p:blipFill>
          <a:blip r:embed="rId6" cstate="print">
            <a:extLst>
              <a:ext uri="{28A0092B-C50C-407E-A947-70E740481C1C}">
                <a14:useLocalDpi xmlns:a14="http://schemas.microsoft.com/office/drawing/2010/main" val="0"/>
              </a:ext>
            </a:extLst>
          </a:blip>
          <a:srcRect/>
          <a:stretch>
            <a:fillRect/>
          </a:stretch>
        </p:blipFill>
        <p:spPr bwMode="auto">
          <a:xfrm>
            <a:off x="6756330" y="6179204"/>
            <a:ext cx="633280" cy="576066"/>
          </a:xfrm>
          <a:prstGeom prst="rect">
            <a:avLst/>
          </a:prstGeom>
          <a:noFill/>
          <a:ln>
            <a:noFill/>
          </a:ln>
        </p:spPr>
      </p:pic>
    </p:spTree>
    <p:extLst>
      <p:ext uri="{BB962C8B-B14F-4D97-AF65-F5344CB8AC3E}">
        <p14:creationId xmlns:p14="http://schemas.microsoft.com/office/powerpoint/2010/main" val="4035611355"/>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0232" y="548680"/>
            <a:ext cx="9217024" cy="6120680"/>
          </a:xfrm>
        </p:spPr>
        <p:txBody>
          <a:bodyPr>
            <a:normAutofit/>
          </a:bodyPr>
          <a:lstStyle/>
          <a:p>
            <a:pPr algn="l"/>
            <a:r>
              <a:rPr lang="en-US" dirty="0" smtClean="0">
                <a:latin typeface="Elephant" pitchFamily="18" charset="0"/>
              </a:rPr>
              <a:t/>
            </a:r>
            <a:br>
              <a:rPr lang="en-US" dirty="0" smtClean="0">
                <a:latin typeface="Elephant" pitchFamily="18" charset="0"/>
              </a:rPr>
            </a:br>
            <a:r>
              <a:rPr lang="en-US" dirty="0" smtClean="0">
                <a:latin typeface="Elephant" pitchFamily="18" charset="0"/>
              </a:rPr>
              <a:t>¿</a:t>
            </a:r>
            <a:r>
              <a:rPr lang="en-US" dirty="0" err="1">
                <a:latin typeface="Elephant" pitchFamily="18" charset="0"/>
              </a:rPr>
              <a:t>Cómo</a:t>
            </a:r>
            <a:r>
              <a:rPr lang="en-US" dirty="0">
                <a:latin typeface="Elephant" pitchFamily="18" charset="0"/>
              </a:rPr>
              <a:t> </a:t>
            </a:r>
            <a:r>
              <a:rPr lang="en-US" dirty="0" err="1">
                <a:solidFill>
                  <a:srgbClr val="00B050"/>
                </a:solidFill>
                <a:latin typeface="Elephant" pitchFamily="18" charset="0"/>
              </a:rPr>
              <a:t>estás</a:t>
            </a:r>
            <a:r>
              <a:rPr lang="en-US" dirty="0">
                <a:latin typeface="Elephant" pitchFamily="18" charset="0"/>
              </a:rPr>
              <a:t> </a:t>
            </a:r>
            <a:r>
              <a:rPr lang="en-US" u="sng" dirty="0" err="1">
                <a:latin typeface="Elephant" pitchFamily="18" charset="0"/>
              </a:rPr>
              <a:t>tú</a:t>
            </a:r>
            <a:r>
              <a:rPr lang="en-US" dirty="0">
                <a:latin typeface="Elephant" pitchFamily="18" charset="0"/>
              </a:rPr>
              <a:t>? </a:t>
            </a:r>
            <a:r>
              <a:rPr lang="en-US" dirty="0" smtClean="0">
                <a:latin typeface="Elephant" pitchFamily="18" charset="0"/>
              </a:rPr>
              <a:t>(informal)</a:t>
            </a:r>
            <a:br>
              <a:rPr lang="en-US" dirty="0" smtClean="0">
                <a:latin typeface="Elephant" pitchFamily="18" charset="0"/>
              </a:rPr>
            </a:br>
            <a:r>
              <a:rPr lang="en-US" dirty="0" smtClean="0">
                <a:solidFill>
                  <a:srgbClr val="FF0000"/>
                </a:solidFill>
                <a:latin typeface="Elephant" pitchFamily="18" charset="0"/>
              </a:rPr>
              <a:t>-&gt;</a:t>
            </a:r>
            <a:r>
              <a:rPr lang="en-US" dirty="0" smtClean="0">
                <a:latin typeface="Elephant" pitchFamily="18" charset="0"/>
              </a:rPr>
              <a:t> </a:t>
            </a:r>
            <a:r>
              <a:rPr lang="en-US" u="sng" dirty="0" err="1" smtClean="0">
                <a:latin typeface="Elephant" pitchFamily="18" charset="0"/>
              </a:rPr>
              <a:t>Yo</a:t>
            </a:r>
            <a:r>
              <a:rPr lang="en-US" dirty="0" smtClean="0">
                <a:latin typeface="Elephant" pitchFamily="18" charset="0"/>
              </a:rPr>
              <a:t> </a:t>
            </a:r>
            <a:r>
              <a:rPr lang="en-US" dirty="0" err="1" smtClean="0">
                <a:solidFill>
                  <a:srgbClr val="00B050"/>
                </a:solidFill>
                <a:latin typeface="Elephant" pitchFamily="18" charset="0"/>
              </a:rPr>
              <a:t>estoy</a:t>
            </a:r>
            <a:r>
              <a:rPr lang="en-US" dirty="0" smtClean="0">
                <a:latin typeface="Elephant" pitchFamily="18" charset="0"/>
              </a:rPr>
              <a:t> </a:t>
            </a:r>
            <a:r>
              <a:rPr lang="en-US" dirty="0" err="1" smtClean="0">
                <a:latin typeface="Elephant" pitchFamily="18" charset="0"/>
              </a:rPr>
              <a:t>muy</a:t>
            </a:r>
            <a:r>
              <a:rPr lang="en-US" dirty="0" smtClean="0">
                <a:latin typeface="Elephant" pitchFamily="18" charset="0"/>
              </a:rPr>
              <a:t> </a:t>
            </a:r>
            <a:r>
              <a:rPr lang="en-US" dirty="0" err="1" smtClean="0">
                <a:latin typeface="Elephant" pitchFamily="18" charset="0"/>
              </a:rPr>
              <a:t>bien</a:t>
            </a:r>
            <a:r>
              <a:rPr lang="en-US" dirty="0" smtClean="0">
                <a:latin typeface="Elephant" pitchFamily="18" charset="0"/>
              </a:rPr>
              <a:t> gracias. </a:t>
            </a:r>
            <a:r>
              <a:rPr lang="en-US" sz="2000" dirty="0" smtClean="0">
                <a:latin typeface="Elephant" pitchFamily="18" charset="0"/>
              </a:rPr>
              <a:t/>
            </a:r>
            <a:br>
              <a:rPr lang="en-US" sz="2000" dirty="0" smtClean="0">
                <a:latin typeface="Elephant" pitchFamily="18" charset="0"/>
              </a:rPr>
            </a:br>
            <a:r>
              <a:rPr lang="en-US" dirty="0">
                <a:latin typeface="Elephant" pitchFamily="18" charset="0"/>
              </a:rPr>
              <a:t/>
            </a:r>
            <a:br>
              <a:rPr lang="en-US" dirty="0">
                <a:latin typeface="Elephant" pitchFamily="18" charset="0"/>
              </a:rPr>
            </a:br>
            <a:r>
              <a:rPr lang="en-US" sz="2400" dirty="0" smtClean="0">
                <a:latin typeface="Elephant" pitchFamily="18" charset="0"/>
              </a:rPr>
              <a:t>☺	☺	☺	☺	☺	☺	☺	☺	☺	☺</a:t>
            </a:r>
            <a:br>
              <a:rPr lang="en-US" sz="2400" dirty="0" smtClean="0">
                <a:latin typeface="Elephant" pitchFamily="18" charset="0"/>
              </a:rPr>
            </a:br>
            <a:r>
              <a:rPr lang="en-US" dirty="0">
                <a:latin typeface="Elephant" pitchFamily="18" charset="0"/>
              </a:rPr>
              <a:t/>
            </a:r>
            <a:br>
              <a:rPr lang="en-US" dirty="0">
                <a:latin typeface="Elephant" pitchFamily="18" charset="0"/>
              </a:rPr>
            </a:br>
            <a:r>
              <a:rPr lang="en-US" dirty="0" smtClean="0">
                <a:latin typeface="Elephant" pitchFamily="18" charset="0"/>
              </a:rPr>
              <a:t>¿</a:t>
            </a:r>
            <a:r>
              <a:rPr lang="en-US" dirty="0" err="1">
                <a:latin typeface="Elephant" pitchFamily="18" charset="0"/>
              </a:rPr>
              <a:t>Cómo</a:t>
            </a:r>
            <a:r>
              <a:rPr lang="en-US" dirty="0">
                <a:latin typeface="Elephant" pitchFamily="18" charset="0"/>
              </a:rPr>
              <a:t> </a:t>
            </a:r>
            <a:r>
              <a:rPr lang="en-US" dirty="0" err="1">
                <a:solidFill>
                  <a:schemeClr val="tx2"/>
                </a:solidFill>
                <a:latin typeface="Elephant" pitchFamily="18" charset="0"/>
              </a:rPr>
              <a:t>está</a:t>
            </a:r>
            <a:r>
              <a:rPr lang="en-US" dirty="0">
                <a:latin typeface="Elephant" pitchFamily="18" charset="0"/>
              </a:rPr>
              <a:t> </a:t>
            </a:r>
            <a:r>
              <a:rPr lang="en-US" u="sng" dirty="0" err="1">
                <a:latin typeface="Elephant" pitchFamily="18" charset="0"/>
              </a:rPr>
              <a:t>Ud</a:t>
            </a:r>
            <a:r>
              <a:rPr lang="en-US" u="sng" dirty="0" smtClean="0">
                <a:latin typeface="Elephant" pitchFamily="18" charset="0"/>
              </a:rPr>
              <a:t>.</a:t>
            </a:r>
            <a:r>
              <a:rPr lang="en-US" dirty="0" smtClean="0">
                <a:latin typeface="Elephant" pitchFamily="18" charset="0"/>
              </a:rPr>
              <a:t>? (formal)</a:t>
            </a:r>
            <a:br>
              <a:rPr lang="en-US" dirty="0" smtClean="0">
                <a:latin typeface="Elephant" pitchFamily="18" charset="0"/>
              </a:rPr>
            </a:br>
            <a:r>
              <a:rPr lang="en-US" dirty="0" smtClean="0">
                <a:solidFill>
                  <a:srgbClr val="FF0000"/>
                </a:solidFill>
                <a:latin typeface="Elephant" pitchFamily="18" charset="0"/>
              </a:rPr>
              <a:t>-&gt;</a:t>
            </a:r>
            <a:r>
              <a:rPr lang="en-US" dirty="0" smtClean="0">
                <a:latin typeface="Elephant" pitchFamily="18" charset="0"/>
              </a:rPr>
              <a:t> </a:t>
            </a:r>
            <a:r>
              <a:rPr lang="en-US" u="sng" dirty="0" err="1">
                <a:latin typeface="Elephant" pitchFamily="18" charset="0"/>
              </a:rPr>
              <a:t>Yo</a:t>
            </a:r>
            <a:r>
              <a:rPr lang="en-US" dirty="0">
                <a:latin typeface="Elephant" pitchFamily="18" charset="0"/>
              </a:rPr>
              <a:t> </a:t>
            </a:r>
            <a:r>
              <a:rPr lang="en-US" dirty="0" err="1">
                <a:solidFill>
                  <a:schemeClr val="tx2"/>
                </a:solidFill>
                <a:latin typeface="Elephant" pitchFamily="18" charset="0"/>
              </a:rPr>
              <a:t>estoy</a:t>
            </a:r>
            <a:r>
              <a:rPr lang="en-US" dirty="0">
                <a:latin typeface="Elephant" pitchFamily="18" charset="0"/>
              </a:rPr>
              <a:t> </a:t>
            </a:r>
            <a:r>
              <a:rPr lang="en-US" dirty="0" err="1" smtClean="0">
                <a:latin typeface="Elephant" pitchFamily="18" charset="0"/>
              </a:rPr>
              <a:t>muy</a:t>
            </a:r>
            <a:r>
              <a:rPr lang="en-US" dirty="0" smtClean="0">
                <a:latin typeface="Elephant" pitchFamily="18" charset="0"/>
              </a:rPr>
              <a:t> </a:t>
            </a:r>
            <a:r>
              <a:rPr lang="en-US" dirty="0" err="1" smtClean="0">
                <a:latin typeface="Elephant" pitchFamily="18" charset="0"/>
              </a:rPr>
              <a:t>bien</a:t>
            </a:r>
            <a:r>
              <a:rPr lang="en-US" dirty="0" smtClean="0">
                <a:latin typeface="Elephant" pitchFamily="18" charset="0"/>
              </a:rPr>
              <a:t> </a:t>
            </a:r>
            <a:r>
              <a:rPr lang="en-US" dirty="0">
                <a:latin typeface="Elephant" pitchFamily="18" charset="0"/>
              </a:rPr>
              <a:t>gracias.</a:t>
            </a:r>
            <a:endParaRPr lang="en-US" dirty="0"/>
          </a:p>
        </p:txBody>
      </p:sp>
      <p:sp>
        <p:nvSpPr>
          <p:cNvPr id="3" name="Subtitle 2"/>
          <p:cNvSpPr>
            <a:spLocks noGrp="1"/>
          </p:cNvSpPr>
          <p:nvPr>
            <p:ph type="subTitle" idx="1"/>
          </p:nvPr>
        </p:nvSpPr>
        <p:spPr>
          <a:xfrm>
            <a:off x="179512" y="-13241"/>
            <a:ext cx="8604448" cy="1412776"/>
          </a:xfrm>
        </p:spPr>
        <p:txBody>
          <a:bodyPr>
            <a:normAutofit/>
          </a:bodyPr>
          <a:lstStyle/>
          <a:p>
            <a:r>
              <a:rPr lang="en-US" sz="4400" dirty="0" smtClean="0">
                <a:solidFill>
                  <a:srgbClr val="FF0000"/>
                </a:solidFill>
                <a:latin typeface="Elephant" pitchFamily="18" charset="0"/>
              </a:rPr>
              <a:t>¡</a:t>
            </a:r>
            <a:r>
              <a:rPr lang="en-US" sz="4400" dirty="0" err="1" smtClean="0">
                <a:solidFill>
                  <a:srgbClr val="FF0000"/>
                </a:solidFill>
                <a:latin typeface="Elephant" pitchFamily="18" charset="0"/>
              </a:rPr>
              <a:t>Ojo</a:t>
            </a:r>
            <a:r>
              <a:rPr lang="en-US" sz="4400" dirty="0" smtClean="0">
                <a:solidFill>
                  <a:srgbClr val="FF0000"/>
                </a:solidFill>
                <a:latin typeface="Elephant" pitchFamily="18" charset="0"/>
              </a:rPr>
              <a:t>¡</a:t>
            </a:r>
          </a:p>
          <a:p>
            <a:r>
              <a:rPr lang="en-US" sz="2600" dirty="0" smtClean="0">
                <a:solidFill>
                  <a:srgbClr val="FF0000"/>
                </a:solidFill>
                <a:latin typeface="Elephant" pitchFamily="18" charset="0"/>
              </a:rPr>
              <a:t>(question -&gt; answer format)</a:t>
            </a:r>
            <a:endParaRPr lang="en-US" sz="2600" dirty="0">
              <a:solidFill>
                <a:srgbClr val="FF0000"/>
              </a:solidFill>
              <a:latin typeface="Elephant" pitchFamily="18" charset="0"/>
            </a:endParaRPr>
          </a:p>
        </p:txBody>
      </p:sp>
    </p:spTree>
    <p:extLst>
      <p:ext uri="{BB962C8B-B14F-4D97-AF65-F5344CB8AC3E}">
        <p14:creationId xmlns:p14="http://schemas.microsoft.com/office/powerpoint/2010/main" val="2037734310"/>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Subtitle 2"/>
          <p:cNvSpPr txBox="1">
            <a:spLocks/>
          </p:cNvSpPr>
          <p:nvPr/>
        </p:nvSpPr>
        <p:spPr>
          <a:xfrm>
            <a:off x="268288" y="3100435"/>
            <a:ext cx="8351204" cy="843907"/>
          </a:xfrm>
          <a:prstGeom prst="rect">
            <a:avLst/>
          </a:prstGeom>
        </p:spPr>
        <p:txBody>
          <a:bodyPr vert="horz" lIns="91440" tIns="45720" rIns="91440" bIns="45720" rtlCol="0">
            <a:noAutofit/>
          </a:bodyPr>
          <a:lstStyle>
            <a:lvl1pPr marL="0" indent="0" algn="ctr" defTabSz="914400" rtl="0" eaLnBrk="1" latinLnBrk="0" hangingPunct="1">
              <a:spcBef>
                <a:spcPct val="20000"/>
              </a:spcBef>
              <a:buFont typeface="Arial" pitchFamily="34" charset="0"/>
              <a:buNone/>
              <a:defRPr sz="3200" kern="1200">
                <a:solidFill>
                  <a:schemeClr val="tx1">
                    <a:tint val="75000"/>
                  </a:schemeClr>
                </a:solidFill>
                <a:latin typeface="+mn-lt"/>
                <a:ea typeface="+mn-ea"/>
                <a:cs typeface="+mn-cs"/>
              </a:defRPr>
            </a:lvl1pPr>
            <a:lvl2pPr marL="457200" indent="0" algn="ctr" defTabSz="914400" rtl="0" eaLnBrk="1" latinLnBrk="0" hangingPunct="1">
              <a:spcBef>
                <a:spcPct val="20000"/>
              </a:spcBef>
              <a:buFont typeface="Arial" pitchFamily="34" charset="0"/>
              <a:buNone/>
              <a:defRPr sz="2800" kern="1200">
                <a:solidFill>
                  <a:schemeClr val="tx1">
                    <a:tint val="75000"/>
                  </a:schemeClr>
                </a:solidFill>
                <a:latin typeface="+mn-lt"/>
                <a:ea typeface="+mn-ea"/>
                <a:cs typeface="+mn-cs"/>
              </a:defRPr>
            </a:lvl2pPr>
            <a:lvl3pPr marL="914400" indent="0" algn="ctr" defTabSz="914400" rtl="0" eaLnBrk="1" latinLnBrk="0" hangingPunct="1">
              <a:spcBef>
                <a:spcPct val="20000"/>
              </a:spcBef>
              <a:buFont typeface="Arial" pitchFamily="34" charset="0"/>
              <a:buNone/>
              <a:defRPr sz="2400" kern="1200">
                <a:solidFill>
                  <a:schemeClr val="tx1">
                    <a:tint val="75000"/>
                  </a:schemeClr>
                </a:solidFill>
                <a:latin typeface="+mn-lt"/>
                <a:ea typeface="+mn-ea"/>
                <a:cs typeface="+mn-cs"/>
              </a:defRPr>
            </a:lvl3pPr>
            <a:lvl4pPr marL="1371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4pPr>
            <a:lvl5pPr marL="18288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5pPr>
            <a:lvl6pPr marL="22860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6pPr>
            <a:lvl7pPr marL="27432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7pPr>
            <a:lvl8pPr marL="32004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8pPr>
            <a:lvl9pPr marL="3657600" indent="0" algn="ctr" defTabSz="914400" rtl="0" eaLnBrk="1" latinLnBrk="0" hangingPunct="1">
              <a:spcBef>
                <a:spcPct val="20000"/>
              </a:spcBef>
              <a:buFont typeface="Arial" pitchFamily="34" charset="0"/>
              <a:buNone/>
              <a:defRPr sz="2000" kern="1200">
                <a:solidFill>
                  <a:schemeClr val="tx1">
                    <a:tint val="75000"/>
                  </a:schemeClr>
                </a:solidFill>
                <a:latin typeface="+mn-lt"/>
                <a:ea typeface="+mn-ea"/>
                <a:cs typeface="+mn-cs"/>
              </a:defRPr>
            </a:lvl9pPr>
          </a:lstStyle>
          <a:p>
            <a:pPr marL="342900" indent="-342900">
              <a:buFont typeface="Wingdings"/>
              <a:buChar char="J"/>
            </a:pPr>
            <a:r>
              <a:rPr lang="en-US" sz="2400" dirty="0" smtClean="0">
                <a:solidFill>
                  <a:schemeClr val="tx1"/>
                </a:solidFill>
                <a:latin typeface="Arial" pitchFamily="34" charset="0"/>
                <a:cs typeface="Arial" pitchFamily="34" charset="0"/>
              </a:rPr>
              <a:t>Saluda a </a:t>
            </a:r>
            <a:r>
              <a:rPr lang="en-US" sz="2400" dirty="0" err="1" smtClean="0">
                <a:solidFill>
                  <a:schemeClr val="tx1"/>
                </a:solidFill>
                <a:latin typeface="Arial" pitchFamily="34" charset="0"/>
                <a:cs typeface="Arial" pitchFamily="34" charset="0"/>
              </a:rPr>
              <a:t>las</a:t>
            </a:r>
            <a:r>
              <a:rPr lang="en-US" sz="2400" dirty="0" smtClean="0">
                <a:solidFill>
                  <a:schemeClr val="tx1"/>
                </a:solidFill>
                <a:latin typeface="Arial" pitchFamily="34" charset="0"/>
                <a:cs typeface="Arial" pitchFamily="34" charset="0"/>
              </a:rPr>
              <a:t> personas </a:t>
            </a:r>
            <a:r>
              <a:rPr lang="en-US" sz="2400" dirty="0" err="1" smtClean="0">
                <a:solidFill>
                  <a:schemeClr val="tx1"/>
                </a:solidFill>
                <a:latin typeface="Arial" pitchFamily="34" charset="0"/>
                <a:cs typeface="Arial" pitchFamily="34" charset="0"/>
              </a:rPr>
              <a:t>usando</a:t>
            </a:r>
            <a:r>
              <a:rPr lang="en-US" sz="2400" dirty="0" smtClean="0">
                <a:solidFill>
                  <a:schemeClr val="tx1"/>
                </a:solidFill>
                <a:latin typeface="Arial" pitchFamily="34" charset="0"/>
                <a:cs typeface="Arial" pitchFamily="34" charset="0"/>
              </a:rPr>
              <a:t> el </a:t>
            </a:r>
            <a:r>
              <a:rPr lang="en-US" sz="2400" dirty="0" err="1" smtClean="0">
                <a:solidFill>
                  <a:schemeClr val="tx1"/>
                </a:solidFill>
                <a:latin typeface="Arial" pitchFamily="34" charset="0"/>
                <a:cs typeface="Arial" pitchFamily="34" charset="0"/>
              </a:rPr>
              <a:t>verbo</a:t>
            </a:r>
            <a:r>
              <a:rPr lang="en-US" sz="2400" dirty="0" smtClean="0">
                <a:solidFill>
                  <a:schemeClr val="tx1"/>
                </a:solidFill>
                <a:latin typeface="Arial" pitchFamily="34" charset="0"/>
                <a:cs typeface="Arial" pitchFamily="34" charset="0"/>
              </a:rPr>
              <a:t> </a:t>
            </a:r>
            <a:r>
              <a:rPr lang="en-US" sz="2400" dirty="0" err="1" smtClean="0">
                <a:solidFill>
                  <a:schemeClr val="tx1"/>
                </a:solidFill>
                <a:latin typeface="Arial" pitchFamily="34" charset="0"/>
                <a:cs typeface="Arial" pitchFamily="34" charset="0"/>
              </a:rPr>
              <a:t>estar</a:t>
            </a:r>
            <a:r>
              <a:rPr lang="en-US" sz="2400" dirty="0" smtClean="0">
                <a:solidFill>
                  <a:schemeClr val="tx1"/>
                </a:solidFill>
                <a:latin typeface="Arial" pitchFamily="34" charset="0"/>
                <a:cs typeface="Arial" pitchFamily="34" charset="0"/>
              </a:rPr>
              <a:t>. </a:t>
            </a:r>
            <a:r>
              <a:rPr lang="en-US" sz="2400" dirty="0" smtClean="0">
                <a:solidFill>
                  <a:schemeClr val="tx1"/>
                </a:solidFill>
                <a:latin typeface="Arial" pitchFamily="34" charset="0"/>
                <a:cs typeface="Arial" pitchFamily="34" charset="0"/>
                <a:sym typeface="Wingdings" pitchFamily="2" charset="2"/>
              </a:rPr>
              <a:t></a:t>
            </a:r>
            <a:endParaRPr lang="en-US" sz="2400" dirty="0" smtClean="0">
              <a:solidFill>
                <a:schemeClr val="tx1"/>
              </a:solidFill>
              <a:latin typeface="Arial" pitchFamily="34" charset="0"/>
              <a:cs typeface="Arial" pitchFamily="34" charset="0"/>
            </a:endParaRPr>
          </a:p>
          <a:p>
            <a:r>
              <a:rPr lang="en-US" sz="2400" b="1" dirty="0" smtClean="0">
                <a:solidFill>
                  <a:srgbClr val="00B050"/>
                </a:solidFill>
                <a:latin typeface="Arial" pitchFamily="34" charset="0"/>
                <a:cs typeface="Arial" pitchFamily="34" charset="0"/>
              </a:rPr>
              <a:t>¿</a:t>
            </a:r>
            <a:r>
              <a:rPr lang="en-US" sz="2400" b="1" dirty="0" err="1">
                <a:solidFill>
                  <a:srgbClr val="00B050"/>
                </a:solidFill>
                <a:latin typeface="Arial" pitchFamily="34" charset="0"/>
                <a:cs typeface="Arial" pitchFamily="34" charset="0"/>
              </a:rPr>
              <a:t>Cómo</a:t>
            </a:r>
            <a:r>
              <a:rPr lang="en-US" sz="2400" b="1" dirty="0">
                <a:solidFill>
                  <a:srgbClr val="00B050"/>
                </a:solidFill>
                <a:latin typeface="Arial" pitchFamily="34" charset="0"/>
                <a:cs typeface="Arial" pitchFamily="34" charset="0"/>
              </a:rPr>
              <a:t> </a:t>
            </a:r>
            <a:r>
              <a:rPr lang="en-US" sz="2400" b="1" dirty="0" err="1">
                <a:solidFill>
                  <a:srgbClr val="00B050"/>
                </a:solidFill>
                <a:latin typeface="Arial" pitchFamily="34" charset="0"/>
                <a:cs typeface="Arial" pitchFamily="34" charset="0"/>
              </a:rPr>
              <a:t>estás</a:t>
            </a:r>
            <a:r>
              <a:rPr lang="en-US" sz="2400" b="1" dirty="0">
                <a:solidFill>
                  <a:srgbClr val="00B050"/>
                </a:solidFill>
                <a:latin typeface="Arial" pitchFamily="34" charset="0"/>
                <a:cs typeface="Arial" pitchFamily="34" charset="0"/>
              </a:rPr>
              <a:t> </a:t>
            </a:r>
            <a:r>
              <a:rPr lang="en-US" sz="2400" b="1" dirty="0" err="1">
                <a:solidFill>
                  <a:srgbClr val="00B050"/>
                </a:solidFill>
                <a:latin typeface="Arial" pitchFamily="34" charset="0"/>
                <a:cs typeface="Arial" pitchFamily="34" charset="0"/>
              </a:rPr>
              <a:t>tú</a:t>
            </a:r>
            <a:r>
              <a:rPr lang="en-US" sz="2400" b="1" dirty="0" smtClean="0">
                <a:solidFill>
                  <a:srgbClr val="00B050"/>
                </a:solidFill>
                <a:latin typeface="Arial" pitchFamily="34" charset="0"/>
                <a:cs typeface="Arial" pitchFamily="34" charset="0"/>
              </a:rPr>
              <a:t>?</a:t>
            </a:r>
            <a:r>
              <a:rPr lang="en-US" sz="2400" b="1" dirty="0" smtClean="0">
                <a:solidFill>
                  <a:schemeClr val="tx1"/>
                </a:solidFill>
                <a:latin typeface="Arial" pitchFamily="34" charset="0"/>
                <a:cs typeface="Arial" pitchFamily="34" charset="0"/>
              </a:rPr>
              <a:t>/</a:t>
            </a:r>
            <a:r>
              <a:rPr lang="en-US" sz="2400" b="1" dirty="0" smtClean="0">
                <a:solidFill>
                  <a:schemeClr val="tx2"/>
                </a:solidFill>
                <a:latin typeface="Arial" pitchFamily="34" charset="0"/>
                <a:cs typeface="Arial" pitchFamily="34" charset="0"/>
              </a:rPr>
              <a:t>¿</a:t>
            </a:r>
            <a:r>
              <a:rPr lang="en-US" sz="2400" b="1" dirty="0" err="1" smtClean="0">
                <a:solidFill>
                  <a:schemeClr val="tx2"/>
                </a:solidFill>
                <a:latin typeface="Arial" pitchFamily="34" charset="0"/>
                <a:cs typeface="Arial" pitchFamily="34" charset="0"/>
              </a:rPr>
              <a:t>Cómo</a:t>
            </a:r>
            <a:r>
              <a:rPr lang="en-US" sz="2400" b="1" dirty="0" smtClean="0">
                <a:solidFill>
                  <a:schemeClr val="tx2"/>
                </a:solidFill>
                <a:latin typeface="Arial" pitchFamily="34" charset="0"/>
                <a:cs typeface="Arial" pitchFamily="34" charset="0"/>
              </a:rPr>
              <a:t> </a:t>
            </a:r>
            <a:r>
              <a:rPr lang="en-US" sz="2400" b="1" dirty="0" err="1" smtClean="0">
                <a:solidFill>
                  <a:schemeClr val="tx2"/>
                </a:solidFill>
                <a:latin typeface="Arial" pitchFamily="34" charset="0"/>
                <a:cs typeface="Arial" pitchFamily="34" charset="0"/>
              </a:rPr>
              <a:t>está</a:t>
            </a:r>
            <a:r>
              <a:rPr lang="en-US" sz="2400" b="1" dirty="0" smtClean="0">
                <a:solidFill>
                  <a:schemeClr val="tx2"/>
                </a:solidFill>
                <a:latin typeface="Arial" pitchFamily="34" charset="0"/>
                <a:cs typeface="Arial" pitchFamily="34" charset="0"/>
              </a:rPr>
              <a:t> </a:t>
            </a:r>
            <a:r>
              <a:rPr lang="en-US" sz="2400" b="1" dirty="0" err="1" smtClean="0">
                <a:solidFill>
                  <a:schemeClr val="tx2"/>
                </a:solidFill>
                <a:latin typeface="Arial" pitchFamily="34" charset="0"/>
                <a:cs typeface="Arial" pitchFamily="34" charset="0"/>
              </a:rPr>
              <a:t>Ud</a:t>
            </a:r>
            <a:r>
              <a:rPr lang="en-US" sz="2400" b="1" dirty="0" smtClean="0">
                <a:solidFill>
                  <a:schemeClr val="tx2"/>
                </a:solidFill>
                <a:latin typeface="Arial" pitchFamily="34" charset="0"/>
                <a:cs typeface="Arial" pitchFamily="34" charset="0"/>
              </a:rPr>
              <a:t>./</a:t>
            </a:r>
            <a:r>
              <a:rPr lang="en-US" sz="2400" b="1" dirty="0" err="1" smtClean="0">
                <a:solidFill>
                  <a:schemeClr val="tx2"/>
                </a:solidFill>
                <a:latin typeface="Arial" pitchFamily="34" charset="0"/>
                <a:cs typeface="Arial" pitchFamily="34" charset="0"/>
              </a:rPr>
              <a:t>están</a:t>
            </a:r>
            <a:r>
              <a:rPr lang="en-US" sz="2400" b="1" dirty="0" smtClean="0">
                <a:solidFill>
                  <a:schemeClr val="tx2"/>
                </a:solidFill>
                <a:latin typeface="Arial" pitchFamily="34" charset="0"/>
                <a:cs typeface="Arial" pitchFamily="34" charset="0"/>
              </a:rPr>
              <a:t> </a:t>
            </a:r>
            <a:r>
              <a:rPr lang="en-US" sz="2400" b="1" dirty="0" err="1" smtClean="0">
                <a:solidFill>
                  <a:schemeClr val="tx2"/>
                </a:solidFill>
                <a:latin typeface="Arial" pitchFamily="34" charset="0"/>
                <a:cs typeface="Arial" pitchFamily="34" charset="0"/>
              </a:rPr>
              <a:t>Uds</a:t>
            </a:r>
            <a:r>
              <a:rPr lang="en-US" sz="2400" b="1" dirty="0" smtClean="0">
                <a:solidFill>
                  <a:schemeClr val="tx2"/>
                </a:solidFill>
                <a:latin typeface="Arial" pitchFamily="34" charset="0"/>
                <a:cs typeface="Arial" pitchFamily="34" charset="0"/>
              </a:rPr>
              <a:t>.? </a:t>
            </a:r>
            <a:endParaRPr lang="en-US" sz="2400" b="1" dirty="0">
              <a:solidFill>
                <a:schemeClr val="tx2"/>
              </a:solidFill>
              <a:latin typeface="Arial" pitchFamily="34" charset="0"/>
              <a:cs typeface="Arial" pitchFamily="34" charset="0"/>
            </a:endParaRPr>
          </a:p>
        </p:txBody>
      </p:sp>
      <p:sp>
        <p:nvSpPr>
          <p:cNvPr id="6" name="Title 1"/>
          <p:cNvSpPr txBox="1">
            <a:spLocks/>
          </p:cNvSpPr>
          <p:nvPr/>
        </p:nvSpPr>
        <p:spPr>
          <a:xfrm>
            <a:off x="137582" y="182562"/>
            <a:ext cx="436162" cy="504056"/>
          </a:xfrm>
          <a:prstGeom prst="rect">
            <a:avLst/>
          </a:prstGeom>
        </p:spPr>
        <p:txBody>
          <a:bodyPr vert="horz" lIns="91440" tIns="45720" rIns="91440" bIns="45720" rtlCol="0" anchor="ctr">
            <a:normAutofit fontScale="40000" lnSpcReduction="200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dirty="0" smtClean="0">
                <a:latin typeface="Bell MT" pitchFamily="18" charset="0"/>
              </a:rPr>
              <a:t>1.)</a:t>
            </a:r>
            <a:endParaRPr lang="en-US" dirty="0">
              <a:latin typeface="Bell MT" pitchFamily="18" charset="0"/>
            </a:endParaRPr>
          </a:p>
        </p:txBody>
      </p:sp>
      <p:sp>
        <p:nvSpPr>
          <p:cNvPr id="7" name="Title 1"/>
          <p:cNvSpPr txBox="1">
            <a:spLocks/>
          </p:cNvSpPr>
          <p:nvPr/>
        </p:nvSpPr>
        <p:spPr>
          <a:xfrm>
            <a:off x="5930107" y="85227"/>
            <a:ext cx="565596" cy="69872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4.)</a:t>
            </a:r>
            <a:endParaRPr lang="en-US" sz="1800" dirty="0">
              <a:latin typeface="Bell MT" pitchFamily="18" charset="0"/>
            </a:endParaRPr>
          </a:p>
        </p:txBody>
      </p:sp>
      <p:sp>
        <p:nvSpPr>
          <p:cNvPr id="8" name="Rectangle 7"/>
          <p:cNvSpPr/>
          <p:nvPr/>
        </p:nvSpPr>
        <p:spPr>
          <a:xfrm>
            <a:off x="1893841" y="175755"/>
            <a:ext cx="421910" cy="369332"/>
          </a:xfrm>
          <a:prstGeom prst="rect">
            <a:avLst/>
          </a:prstGeom>
        </p:spPr>
        <p:txBody>
          <a:bodyPr wrap="none">
            <a:spAutoFit/>
          </a:bodyPr>
          <a:lstStyle/>
          <a:p>
            <a:r>
              <a:rPr lang="en-US" dirty="0" smtClean="0">
                <a:solidFill>
                  <a:prstClr val="black"/>
                </a:solidFill>
                <a:latin typeface="Bell MT" pitchFamily="18" charset="0"/>
              </a:rPr>
              <a:t>2.)</a:t>
            </a:r>
            <a:endParaRPr lang="en-US" dirty="0"/>
          </a:p>
        </p:txBody>
      </p:sp>
      <p:sp>
        <p:nvSpPr>
          <p:cNvPr id="9" name="Title 1"/>
          <p:cNvSpPr txBox="1">
            <a:spLocks/>
          </p:cNvSpPr>
          <p:nvPr/>
        </p:nvSpPr>
        <p:spPr>
          <a:xfrm>
            <a:off x="3686940" y="133193"/>
            <a:ext cx="452654" cy="50405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3.)</a:t>
            </a:r>
            <a:endParaRPr lang="en-US" sz="1800" dirty="0">
              <a:latin typeface="Bell MT" pitchFamily="18" charset="0"/>
            </a:endParaRPr>
          </a:p>
        </p:txBody>
      </p:sp>
      <p:sp>
        <p:nvSpPr>
          <p:cNvPr id="10" name="Title 1"/>
          <p:cNvSpPr txBox="1">
            <a:spLocks/>
          </p:cNvSpPr>
          <p:nvPr/>
        </p:nvSpPr>
        <p:spPr>
          <a:xfrm>
            <a:off x="-2865" y="4329455"/>
            <a:ext cx="565493" cy="50405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5.)</a:t>
            </a:r>
            <a:endParaRPr lang="en-US" sz="1800" dirty="0">
              <a:latin typeface="Bell MT" pitchFamily="18" charset="0"/>
            </a:endParaRPr>
          </a:p>
        </p:txBody>
      </p:sp>
      <p:sp>
        <p:nvSpPr>
          <p:cNvPr id="11" name="Title 1"/>
          <p:cNvSpPr txBox="1">
            <a:spLocks/>
          </p:cNvSpPr>
          <p:nvPr/>
        </p:nvSpPr>
        <p:spPr>
          <a:xfrm>
            <a:off x="2210943" y="4392073"/>
            <a:ext cx="535127" cy="504056"/>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6.)</a:t>
            </a:r>
            <a:endParaRPr lang="en-US" sz="1800" dirty="0">
              <a:latin typeface="Bell MT" pitchFamily="18" charset="0"/>
            </a:endParaRPr>
          </a:p>
        </p:txBody>
      </p:sp>
      <p:sp>
        <p:nvSpPr>
          <p:cNvPr id="12" name="Title 1"/>
          <p:cNvSpPr txBox="1">
            <a:spLocks/>
          </p:cNvSpPr>
          <p:nvPr/>
        </p:nvSpPr>
        <p:spPr>
          <a:xfrm>
            <a:off x="5073986" y="4422665"/>
            <a:ext cx="588562" cy="473464"/>
          </a:xfrm>
          <a:prstGeom prst="rect">
            <a:avLst/>
          </a:prstGeom>
        </p:spPr>
        <p:txBody>
          <a:bodyPr vert="horz" lIns="91440" tIns="45720" rIns="91440" bIns="45720" rtlCol="0" anchor="ctr">
            <a:normAutofit fontScale="97500"/>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7.)</a:t>
            </a:r>
            <a:endParaRPr lang="en-US" sz="1800" dirty="0">
              <a:latin typeface="Bell MT" pitchFamily="18" charset="0"/>
            </a:endParaRPr>
          </a:p>
        </p:txBody>
      </p:sp>
      <p:sp>
        <p:nvSpPr>
          <p:cNvPr id="13" name="Title 1"/>
          <p:cNvSpPr txBox="1">
            <a:spLocks/>
          </p:cNvSpPr>
          <p:nvPr/>
        </p:nvSpPr>
        <p:spPr>
          <a:xfrm>
            <a:off x="7139040" y="4191106"/>
            <a:ext cx="603381" cy="504056"/>
          </a:xfrm>
          <a:prstGeom prst="rect">
            <a:avLst/>
          </a:prstGeom>
        </p:spPr>
        <p:txBody>
          <a:bodyPr vert="horz" lIns="91440" tIns="45720" rIns="91440" bIns="45720" rtlCol="0" anchor="ctr">
            <a:noAutofit/>
          </a:bodyPr>
          <a:lstStyle>
            <a:lvl1pPr algn="ctr" defTabSz="914400" rtl="0" eaLnBrk="1" latinLnBrk="0" hangingPunct="1">
              <a:spcBef>
                <a:spcPct val="0"/>
              </a:spcBef>
              <a:buNone/>
              <a:defRPr sz="4400" kern="1200">
                <a:solidFill>
                  <a:schemeClr val="tx1"/>
                </a:solidFill>
                <a:latin typeface="+mj-lt"/>
                <a:ea typeface="+mj-ea"/>
                <a:cs typeface="+mj-cs"/>
              </a:defRPr>
            </a:lvl1pPr>
          </a:lstStyle>
          <a:p>
            <a:r>
              <a:rPr lang="en-US" sz="1800" dirty="0" smtClean="0">
                <a:latin typeface="Bell MT" pitchFamily="18" charset="0"/>
              </a:rPr>
              <a:t>8.)</a:t>
            </a:r>
            <a:endParaRPr lang="en-US" sz="1800" dirty="0">
              <a:latin typeface="Bell MT" pitchFamily="18" charset="0"/>
            </a:endParaRPr>
          </a:p>
        </p:txBody>
      </p:sp>
      <p:pic>
        <p:nvPicPr>
          <p:cNvPr id="1026" name="Picture 2" descr="http://t0.gstatic.com/images?q=tbn:ANd9GcS1P1dOd9Fza6PL9xSHEzcuRVZ2cHYv5JUXFQKwtjjEuKygeAJ_MQ"/>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15078" y="155343"/>
            <a:ext cx="1154434" cy="1645682"/>
          </a:xfrm>
          <a:prstGeom prst="rect">
            <a:avLst/>
          </a:prstGeom>
          <a:noFill/>
          <a:extLst>
            <a:ext uri="{909E8E84-426E-40DD-AFC4-6F175D3DCCD1}">
              <a14:hiddenFill xmlns:a14="http://schemas.microsoft.com/office/drawing/2010/main">
                <a:solidFill>
                  <a:srgbClr val="FFFFFF"/>
                </a:solidFill>
              </a14:hiddenFill>
            </a:ext>
          </a:extLst>
        </p:spPr>
      </p:pic>
      <p:pic>
        <p:nvPicPr>
          <p:cNvPr id="1028" name="Picture 4" descr="http://t3.gstatic.com/images?q=tbn:ANd9GcR78Gw2MJ52SZYDH6t7LiX7Hkuy_s-Irpvc2tM4IePVMDLlNlPGFQ"/>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3995317" y="4443134"/>
            <a:ext cx="989894" cy="1665082"/>
          </a:xfrm>
          <a:prstGeom prst="rect">
            <a:avLst/>
          </a:prstGeom>
          <a:noFill/>
          <a:extLst>
            <a:ext uri="{909E8E84-426E-40DD-AFC4-6F175D3DCCD1}">
              <a14:hiddenFill xmlns:a14="http://schemas.microsoft.com/office/drawing/2010/main">
                <a:solidFill>
                  <a:srgbClr val="FFFFFF"/>
                </a:solidFill>
              </a14:hiddenFill>
            </a:ext>
          </a:extLst>
        </p:spPr>
      </p:pic>
      <p:pic>
        <p:nvPicPr>
          <p:cNvPr id="1030" name="Picture 6" descr="http://t0.gstatic.com/images?q=tbn:ANd9GcQ7XTYKDxt_DR1Y_gj6UZof0D0DFV3EDhjIo3gTuhiHVtp4hEjszw"/>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7656366" y="4448422"/>
            <a:ext cx="1300738" cy="1724737"/>
          </a:xfrm>
          <a:prstGeom prst="rect">
            <a:avLst/>
          </a:prstGeom>
          <a:noFill/>
          <a:extLst>
            <a:ext uri="{909E8E84-426E-40DD-AFC4-6F175D3DCCD1}">
              <a14:hiddenFill xmlns:a14="http://schemas.microsoft.com/office/drawing/2010/main">
                <a:solidFill>
                  <a:srgbClr val="FFFFFF"/>
                </a:solidFill>
              </a14:hiddenFill>
            </a:ext>
          </a:extLst>
        </p:spPr>
      </p:pic>
      <p:pic>
        <p:nvPicPr>
          <p:cNvPr id="1032" name="Picture 8" descr="http://t2.gstatic.com/images?q=tbn:ANd9GcQyoo69jtd1oNwEBmFDeZJqS7lF2jmuVoVYEFgKUIYQxyNdYwRfxw"/>
          <p:cNvPicPr>
            <a:picLocks noChangeAspect="1" noChangeArrowheads="1"/>
          </p:cNvPicPr>
          <p:nvPr/>
        </p:nvPicPr>
        <p:blipFill>
          <a:blip r:embed="rId5">
            <a:extLst>
              <a:ext uri="{28A0092B-C50C-407E-A947-70E740481C1C}">
                <a14:useLocalDpi xmlns:a14="http://schemas.microsoft.com/office/drawing/2010/main" val="0"/>
              </a:ext>
            </a:extLst>
          </a:blip>
          <a:srcRect/>
          <a:stretch>
            <a:fillRect/>
          </a:stretch>
        </p:blipFill>
        <p:spPr bwMode="auto">
          <a:xfrm>
            <a:off x="2746070" y="4448422"/>
            <a:ext cx="793024" cy="1576072"/>
          </a:xfrm>
          <a:prstGeom prst="rect">
            <a:avLst/>
          </a:prstGeom>
          <a:noFill/>
          <a:extLst>
            <a:ext uri="{909E8E84-426E-40DD-AFC4-6F175D3DCCD1}">
              <a14:hiddenFill xmlns:a14="http://schemas.microsoft.com/office/drawing/2010/main">
                <a:solidFill>
                  <a:srgbClr val="FFFFFF"/>
                </a:solidFill>
              </a14:hiddenFill>
            </a:ext>
          </a:extLst>
        </p:spPr>
      </p:pic>
      <p:pic>
        <p:nvPicPr>
          <p:cNvPr id="1034" name="Picture 10" descr="http://t0.gstatic.com/images?q=tbn:ANd9GcSy4Ls2-Wgg_vfgSQSBUFxcxX7IRsiMKf4a1a_GdF4A_y6UdBe1eBD51WBg"/>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278350" y="5013176"/>
            <a:ext cx="861244" cy="1601187"/>
          </a:xfrm>
          <a:prstGeom prst="rect">
            <a:avLst/>
          </a:prstGeom>
          <a:noFill/>
          <a:extLst>
            <a:ext uri="{909E8E84-426E-40DD-AFC4-6F175D3DCCD1}">
              <a14:hiddenFill xmlns:a14="http://schemas.microsoft.com/office/drawing/2010/main">
                <a:solidFill>
                  <a:srgbClr val="FFFFFF"/>
                </a:solidFill>
              </a14:hiddenFill>
            </a:ext>
          </a:extLst>
        </p:spPr>
      </p:pic>
      <p:pic>
        <p:nvPicPr>
          <p:cNvPr id="1036" name="Picture 12" descr="http://t1.gstatic.com/images?q=tbn:ANd9GcRUP6eRk2jTCQpX5bIk47ET6Elwaz5IR5ajsSZcBz3W8ZkShLoBqq9LPsLt4w"/>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4139594" y="287093"/>
            <a:ext cx="1660455" cy="1442294"/>
          </a:xfrm>
          <a:prstGeom prst="rect">
            <a:avLst/>
          </a:prstGeom>
          <a:noFill/>
          <a:extLst>
            <a:ext uri="{909E8E84-426E-40DD-AFC4-6F175D3DCCD1}">
              <a14:hiddenFill xmlns:a14="http://schemas.microsoft.com/office/drawing/2010/main">
                <a:solidFill>
                  <a:srgbClr val="FFFFFF"/>
                </a:solidFill>
              </a14:hiddenFill>
            </a:ext>
          </a:extLst>
        </p:spPr>
      </p:pic>
      <p:sp>
        <p:nvSpPr>
          <p:cNvPr id="27" name="AutoShape 14" descr="data:image/jpg;base64,/9j/4AAQSkZJRgABAQAAAQABAAD/2wCEAAkGBhEQERUUEBQWFRUUFBYXFxcVFxMVGBgYFxgXFBUcFxcYHCYfGBonGhgZIC8gIycpLCwuGB80NTAqNycrLCoBCQoKBQUFDQUFDSkYEhgpKSkpKSkpKSkpKSkpKSkpKSkpKSkpKSkpKSkpKSkpKSkpKSkpKSkpKSkpKSkpKSkpKf/AABEIANIA8AMBIgACEQEDEQH/xAAcAAEAAgMBAQEAAAAAAAAAAAAABQYDBAcBAgj/xABIEAACAQMCBAMEBgQLBwUBAAABAgMABBESIQUGEzEiQVEyYXGBBxQjQpGhM1JyshUkNDVidIKxwdHwU2ODkpOisxYlRHOjF//EABQBAQAAAAAAAAAAAAAAAAAAAAD/xAAUEQEAAAAAAAAAAAAAAAAAAAAA/9oADAMBAAIRAxEAPwDuNKUoFKUoFKUoFKUoFKUoFKUoFKUoFKUoFKUoFKUoFKUoFKUoFKUoFKUoFKUoFKUoFKUoFKUoFKUzQKV5mvaBSlavE+JxW0TzTsEjjGWY+Q/xJOwHmSKD44lxiC2AM8ixhs6dRxnALHA89hnaotOfbAqGEx0k41dOcJ82KYH41TeC8RS913k7jGoKRIp0oGVWSGIgqWABOoKfEx31BQRajzpYQlAjAtKe0QTuACSwBHYFdhk+JcZzQWO1u45UDxOroezIQwPlsRtWaqXx/jEVoYb2MaELD60AMFoWPTEjovdlcqdWCQMjzq0cM4xBcoHgkWRSAcqc7HsfhQblKUoFKUoFKUoFKUoFKUoFKUoFKUoFKUoFKUoFKV4aCI5l5pgsEDTElm1dONRl5Co1EKOwA2yxwBkZNU+w4tLe28dxLesglGVhiZLVFbuUMhBkcr5nIz30jIr74fKb2/uGZdUZV4wM/djbQqnPs6tQkwMHfPlW/JyFYQKJDBEZFQ5d1aULnxsyxE4zqHljvgelBARTcQ1a+H33X0nLRM8VwvuB16XQbZzrPfzFXTlXms3euOaPo3EXtx6tQIzgMp8x6jyyNyCCeccyPFFpMESN4shoUjj0zIwVF09QmSTDbpg7NkbirjNAE4jZSqAJJGmhcj70fRaXB9cPGpBoLvVR59gWZ7SCQgLJNIRkZUypBI0OseahvFjtlRVuqvc88sm/ttEb9OeJxLA/6sqZ059xBKn458qCjcrfRq86rHdTsbe1eSLooDGJRsfGwYHbOnPcqoG24qd4l9EvDZWQW4W3aIEN0dOphgadZOWyD972jkjO9VjkPn+4jAWRFZJZ3GnPjiKheqWO+Q3dVAyWfGcYNXnl3h0VtcOqXLOugFIgkYCBsuWlkVdTOe+XIyPInJoKtxmK+4eih1hlSON2Gpl6enOJQE6QljyrDJDsN9xW3wGOyuVju+FFLe4j8TwrIenKu3VR1XIZTjaQLkEAkZBWpT6WNZ4cxhLai8Y8G5ZGP2nbcjRltt/DVE5W5fuI0d5cD7JHhnYKQXUK0eWQ76tk2IJGDsQKDqnAuao7p2jxpkUFsZDK6ghSyOAM4JGQQpGpTjBBM5XI+V76CbjxeKZUCW7ao3bDGaRvtEQMfGARqyAcbCuuUClKUClKUClKUEfxnjsFogadsajpRQCzyN5LHGuWdvcBVTfnu9wZxaILVWUOWlPVVWcJnIBjZxnJRWbGCCwOw+bXh8c/FLnrguRKyDP+zS3tZFj90ZaV2ZRsxxqzjFSf0gSKbJ7SIZnuE6cESbMd18Qx7CKNy5wFx64BC10rnh4BxeH9Fc3BHl9tbXP5TwRt/wB9BxXjcOzBX/8Ass5B/wB1pPL+7QdDpXPT9JVxFj6xbQ+8i5MB+S3kUQ+Wqpzg3PKXFyLZ4JoJmiMoWTpMpQEDIaN2HmKCzUpSgUpVM+kTm2S16NtakC5uWOGIDdKJRmSTSdifJQds/CgudRvHeN21rEWu5kiQgjLNpJ9yjux9wBNchk4G7tqlvb5z77h1/JQMfCkPLUKyCUmV5AMBpJXkIHuLdqDStOYrmGLNtDEkRkLJ1bmOOTQW9vpswKMy7kFsAkEAecxdc7tc9WMCZLg9M9OaM5iVfFrj6QOoZcMGx4gp9AT9tFIPZkJ9zgMPxGD+Oaj14meHzRTMumFCUcDDKiSEBmhbGVXOGaLYHGoDOrIbPB+VevEl1GrxTqVKrGVjVECAhNLAiVxk7nScvgkYqR5T4teXF1bTSKdIkngQSrErt7ImcdM7FOnjdMbkaskVs81cQuopkMZd0kTECwMvUaQDUw6ZRxMujcE4Aznb2qs3I3LUlsjS3GnrTBMhVK6AFGoHLNlmcs7Ebam92aC014RXtKDgP8BhOJzR2rOsAmWPVJpyk2zRldGGCakADbnIBIbODNhVguYUuptKzJG4W1hdoZRHiR/s4sYZ85JdHHfSwA0rn5t5eu7e/MtrbPKrMJEkQdXEh1ZDrlfZY5GSBgjxDGKibCWaeWznS2cRWwkg3ZXmfRE8J1EeFF6ikZJxkj0oOhwcZSSM3rfo4iyW0A8La89HMindZSxKBdtCsc7k4pacoxI4ZteZZyJFDkRsGVy2lBtGC2ojTjAOKxXIuogryxokhZ2Vom1w9Z45REZI2AIlUkeJfCwG/ZcS0PA5o2iAuXkjjkDETKrucKynTKuDgls4YH0yKDcveCW80YilhjeNQAqlRhQBgafNcD0xWvZ8Vn4WwxNJPbKAZIZftJI4shWkgk9pwhxlGzt2PbMnFIGUMpyCAQfcdxUVzFN0RHcYOIJMyY3PRkBjlPv05V/7FB0y2uUkRXjYMjgMrKQQwIyCCO4xWSqJyFxNLeWSxZgFYm4tPINFIdUiJ5HQ+o4H3XU9hV7oFKUzQKVhurpIkZ5GVEUZZmIVQB5knYCqBcc5XXFGaPhSSpbg6XuwgDP6i36ulF/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FRhpriYgKAqjbsFGwCqAPnUeTOSpj0jcPqe3UomCGjtFySY4NtMlxvhpcELjAyRsG3b8MuuKTiW8XQsZDRWx8Udt5q9wO010QciP2YwcnyBkpLJYeM2ipn+R3ZJJyzMZIMsx82PrVvtbRIkCRjSo7D47kkncknck7kneqvxP+fLP+pXf78FBbq0ONcLNzF01mlgOQdcDBXGPLJBGPUY3rfpQUfiNrxexjeVb+CeKJWdhdwaCFUFj9pARk4H6tc14ZxC4vuIveXWAz2kZjjGcRxu5CqM+5Sx98hq9fS3dGd7awUkLKxmnwcZhi2Cn3M5A/s1UrFc39yfJYbdfhnW2B/rzoJqleat8euT+GP8AMV7QfMgJ7HHqfP5UeIMCrAMCMEMAQR7wdjX1Qmg0uXpxwu5E0gMtsF6YLs7PZoxy3SUkgw506hjUAPMA12ZHBAIOQdwRuCK5KygjBGQRgg7gg9wR6Vu8hc72tn1bG7uI4hA69AyvjMUg1hMtsNBOkZPbT6UHT6Vgs76KZdUTpIp+8jK4/FSRWegxzqSrBdjg4PocbfnXL+VZAnD4c94oirjz1xFll+etWrqhrj3AuIlRNayxXH1kSztJGkEjgdeSR00uoKaCpyGJAO9BtceuB9WikfAYvB94gapCobAz4u5xn31P+fzqD4ZCLuwiWUeIxKrZG6SxeAnHkyyIfwqUtbovnUuh1O65B+DAjup8j8jgig0uVpddlbn/AHSg/FRpP5g1tPexsSm77EMFSSRcHYhiqlfPtmojhNhcC8+oxMIYXEtwkukOwTUpkhRW8IYSSE6myArDY1dz9H9gQOrEZT6yySye7sWwPgABQUDh/DU8fD5w32GJraQEq6xFsRlHG6SRt4c+Y09xmrjytzTIsgtL5gZSD0ZsBVuFHcEDZZl21KO/ceYFP5C4LFFbiZQTJNry5JJKCR+moyfCoULsKmeN8LS5hdGwDgsj43jcAlHQ91YHByKCx/SLxWa24fLJbtok1QorkBtPVlSIsAdiQGJGagIvo1MIzG90JO7zQX0qySMe7Oko0ZPfvinNvFGuuX4p3ADS/UHbHbU08BbHuzmuh0HKeYOTrqZkM93LKkJysF9bF4WPkZHtGCvj+l/nmwWXNN/GAhtLe4CjH8SuYwQB5CCYKR8NVXesFzYRS/pI0fH6yq394oK1/wD0i1T+Vx3Np77i3lC/9RAyY9+ajl5+tozMtkVu5p58wRQMray0UWosw2jQEEsx7b1a/wCAo1H2bSR+miR8D+wxK/lURJwFVukQ6Ss6SGRhFFHK4jMeEeSMLqjJfJXG+BvjIIRXLnLUk0rXFzJ1JnBV51yFC+cFkPuRDs0vtNvjvkXqCBUUKgCqowABgADsAK+0QAAAYAGABsAB2r2gVUeJ/wA+Wf8AU7v9+CrdVQ4p/Pll/U7v9+Ggt9KV4aDjbXP1i+vrgjf6w1unniO3ATA9AX1NUVwabXdXTD2TKFz5YhQRnf3ux/5DXxZX5gtbuU7lLi7bfzbqHGf7WK2uGcOKW8MDdyuqY+uol3HxZyR8A3uoJG1bV4/1sac/qj2dvfkt8x6VnpSgVGcOl68kkh9mOR4o1ztlPC7n+kTkD0A95qUFQXKOelKD5XdwB8Nf+eaCcqV+jbhMVwl880SSJJeMqiRVf9FHHExwRsNQNQPE7zowyS/7ONm+agkfniuj8k8C+pWMMLHLhdUjfrSSEySHff2mPfyAoI27+inhbnVHAYHx7dtJJAR8kIX8RWD/ANE30H8k4tcAD7t0kV0uB5amCsB7wasXM6XJtJhZnE+g9P2c5yM6S3hDac4J2zjO1Ui3h68YLXN3PGW0FJZjCyb4eKZYgh6gz2c4Pr2yERNzJxC5tDPPcKsKylQtqvS60S9YLIZCxdQ0kQXShBKnz1Cs3KfMk0PFUhuxqd4RaS3CazHJNCS8OpnUYl0mRSMn2l7HIGw3KTKyCG6aK2RiUMeerGSdBjDkkaMYXWQCukDfuNvjN3aW8a2RiVlaPXplmSGNV1nxNNK2rXry2UDPnxbZzQffOdk/D5RcWuHS6uESS3YhB1pc/aRynaMkr4g2xJzse8dfcxiJgtwkltKV8EckXVeTJAxA0TlZTkr4Qc9s18cTXiVxbR291bNcWZniYyo8NxPJChEiRlY2AbU4VetkeE5YDc1ZORvo7ismM8iATMWKRB3kjtlbGUiLk5YgDU/mcgYFBp8C5Vv55be5umS2MLMVjjBaR1fAYStr0oCFGUXVuPaq58a4zBaRNLcyCNBtknck9goG7MfIDc1qca5pitmEShprhh4LeHDSH3tviNPV3IFc25gHHPrJuZ+HLcaNrdYp1dIAfaIjA1vIfN8DYYGKCV5YtzDY26yAoUhXVq20gDJ1e8Dv86rV1Le8QhbpObaCVW05PUlkUg6ceEdJG22JJwfSouG8tFBW/kvI5JCTKLj6zCkhPcFASmjyA9BVuseJQSgdCSNwMYCMpxjtsDtQZr/iIn5YgcKFx9SQqOwMVzDE2B5bpnHvrqVcPgvWPCns4k1vJxWVIssqKohnjuW1s3Ydx286t3F+NcUMkcbXFnamV9GmANdzxlh9mXD6Ro1YBYJ4c57ZIDoWa9rlt9weTpa55LyO6Q+G4ubyKOCOVfOOMELJGT5dLdTjY9rjyfzUL2Mq4C3EWFlRc6T3CyRE7tE+CVb4juKCw1GXg/jVv+zMPyjP+FSdRl9/Kbf/AI37o/yoJOlKUCqhxX+fLL+p3f70NW+qfxb+fLL+qXf70NBcK8rW4pcJHDI8jlEVCWdc5UAZJGAe3wNQnDOKmcE2d7b3IH3W0Fh7i0JGn5pQcfvrcy3s1mfZTiF1PMPWMSB4Qfcxcfh7qtCpjJ8ycn/XpWhKzNxjiLOio/8AFlIVtY/ReTFVJzt3AqRoFKUoANQPKkzATRsNkurgI3kfHqIx5Eas+/5VM3FyExkEljgBQWJwCTsPIAVC8t3A6t1EwIYXBmUMNLFZRqBwfQgj50GxzXPptZRpZiy6QFVn7kZJ0jYAZO9dqsL6OeNZYWDxuoZWXcEHcEVytHBGQa+uGcQmsJDJbDUjby2+wD/04vJJvyfsd8MA61Vb5i5aZ2NxaaVn0gOjforlB2SX0YDZZBuvbcbVK8F43DeQiWBtSnI7EMrDZldTurA7EGt+g45DzZfSXD29taMZNRUxTFiY1xgtKMBQM58WvDAr7R75rlOKI7JeJPHHGRoawt47nKHdmWaRtSEdsdPO22a6bxjjlvaJ1LiQIpOBnJZmPZUQZZ29wBNVK55mvbtv4v8AxOEeciLJct556bEpCvbZtTH0Wgz8O5ntreFLXhVvPctGNIjCSxBcnJaaadVVckknuST2qEvOcHnlK3BmKL4TDwtmZcjZjLdOIycHw6YtgQck9h5x4XawTP8AwhdArE+NrcAtg6RhIgd2wNt9xUfbXItpIoYs9KTRGxUKRDLHBuNRyGGiLxKB4SM5300Fi4Dzfw+0BUWdxaqSNTtF1AxOd5JImdife/41dP4Xg6aydWPpuMq5dQrDGcqxOCMVzG34086B7eOeZG3RnFqsbYJHmyuu49Mj0qEt+WIrm9aK4lFszqrR4OuIya5HliUuArEAxllXQSSxHnQdWvOceGYKyXVswOxXqRyfiATVabgnLnEJQixQ9RydJjSW31EAsdLqFVjgE4BJwCfKsN/Lw7hyrFfpAhKEpJFlg2nvmM+JTnsMuMkDVULZR2t10xbDJu7hJHMZMTQw2jF21FQpV/Hp1DzmABIGSDnH6OY+HpC9ncTrruWQRyuJIg00Uiu2MBgSFwTknB9ameULyOSIq0k0CgnRDDEsUjIp0/asilzINtRBUHKn71YecOEyrApjnkljjlRyk7a+k+6Rt1iNfTy2lgxbSH1A+Eg6nB7VJrrAaVA0cokVHeIloRZxFX04YFTqUgEeyO+BQbfEOJC0nVpCgNu8YikuXUytbXMmhomXxPKUKlwwOoBRnPi1ZOIcxK19YykyRkytGZpIxawtDoZ5IyZSHfJCFQcjIyMGvqe0tbQ3DYjixNw7DHAY/bI7+NvEdhk7+VbsvC04lc22uAy20XWaRpoysba4wkekSAM++TkLgetBfI5AwBUgg9iNx+IrQvv09v8AGT9w1XJfonsFObUz2jE5zazyxjP7JJX8qheYbDiXDlEsPETctGsjxwXMCOxCoTITKhUhQvcnbJA7kAh06lR/L3EWubS3mYANNBFIQM4BdFc4z5ZNSFAqncW/nyx/ql3+9FVxqtcQ4RK/FbWdV+yitrhXbI2aRo9IA7k7E/KgstQ/FeULG6OZ7aJ2/X0hZB8JFww+RqYrw0HC+E26LfcRMWrprcrEpd3kbMKlG8TksQD2ye2KmqiuX4NAuV3OL26GTuTiUjJPmdqlaDWMmZwue0RbH7Tqo/db8a2ahUuP/cmT0s1P/wCxP+NTVBq3H6aH/i/uCvjiPBoLjHVjDEDwturr+y43FLyZUljLnChZd8HGToUAkDbYsflX2eKwYz1Y/k6k/IA5J92KCFTips5ujcsXQqpWfByqsxRRcY2zqBAf8aslQvL97YyXN6/EROkWmO3VhHciMIAXbqsgwNRYHDjGMGpODlRFGvgt6t3Cu7WjSRu+nz6UndSO4VgBt3oPqyv5bO5E9uM6kka4j1aVlSJMg4wR1gcBW886ScEEW3jH0j9GFmjsr15BsqNbyoM/0nwQAPPGT6Vz+a/uEl6rWc/QQRRtrXoydSSeFyiI/wCkchEUY2wznO1XKDnm0aRIyZo5JDhUkt7hGY+ePBg47nBwACe1BWIuMF5TNIDNeaVDNLFLD0uodEENvE4yqsxJ1DcqkjHParREiwoAWG2SWO2pu7MfeTk1DcSm63EodgHjMo7+IQpqV8438UmO5xspHtsKm3twzAnGBjbHcg5GT6D09e/lQfNzapMmmRdSnS2DqG4IYdiCNwKguOBJXS1SNGVTuhDquoqQApQYARWLMMjIPY7irJWrbcOSM5Go+1jUxOnW2t8fE9ycnYDOKCKit5hI8Cg9PV1DJvHrVkQaFYDws0gkZiNwPTUDUnc8Limi6MscbREY6ePD7sdsH3gZrcrygqtjweGO5gtpWSaG560MTYVJ4sRklWdMfWIvDjxjIYIc5FWXlzgB+0ubkp1ZlIkZQw0tDqjfv5eHtvjHc7GojmHpwC3l0nK3tnjSuptKyY0oo39gvsO+T61M2HHrRbuVszxi56ZTrxXMMYlGVKjqKEUv4Tn7xZ/PuEwbOMxunSllSVGVsqg1Ky6SFEhB3B9N6rvLHLa3LazcTRzQJ0JukUHWBWNo5sspZGeNI9RGDlCO6nNttL2ONDG5wF3TIY+A+yBgblTlMdxpHrUBLG8MzXdqkjCMDrKEZetEzEyKqtgtIhzKpA+9Iv3hgLJw3li1t21xxL1D3lfMkp+MrkufxqVrDZXkc0ayRMHR1DKynIZTuCDWPiPEUgTW+TuAqqMs7HZVQebE/wCgATQfHFOJiBRsXdzpjjXGp3O4Az2GASSdgASe1cj5q4zJczJAh1xTXkFre3KEqrF2/ktue/SQatRHcnfuc2DiM1xfXL2sD6ZyoF3OhytnA2/1eBuxnfHibvtnsFC5+d+DQ2ltw2G3QJHFxOzCgftNkk+ZJ3J8yaC+2tskSKkahURQqqNgFUYUD3ADFZaUoFKUoFKUoOQc98Dk4fexyWQ1rxCaTXDIwRFmxrLI/wB0sNWQc7j4Y024lKpxJZ3SkfqxiZfk0bHP4VffpR4c0nD3ljGZbRkuY/jCdTD5prHzqPtblZUSRN1dVdfgwDD++g5lDdsvFDNLFLDFJCIUeeNogXGGxltgTg4zVwqbvreN42WVA6EHUrAMCBv2NQK8nx//ABri4gQEjpqyugx+oJQxT5HHuoMg91fC4O4wfeMH862E5Mtj+m6k5/38juP+QEJ/21W+dOWrQQy9G3jjZJLRdUYMZ+1k0uMKcHwkDt5/Cguv0Xy5uuIgeyGte363SYN+QWrRxXkjh90dU9tEzd9YXRJn1EiYYH51n5d5XtOHxmO0iWJScnGSWI7FmYksfialaDmPOXKotBamO5umia/th0JZTNGPEWBUuC4wV/WIrZ4jwqK4CiXV4G1KyO8bKcFSQ6EMPCSDvvUn9KD9OC3nJ8MF5AzL+sHJg/EdTUPetVXj/NSxQTtEBIY0YHSynBYaVZgpJVcsCQwXYGgjvo+kV4JZYgcy3sgDOzu3TGjTqcnU2E1Yye5q5BDsAfMbnxf5VCcscNW2NzAu6wXXTB9cW9uGPzOT86my/fHcD8/Kg17O5ZokYgksoJxgfE4JH4VnSTPkR8QR/f3+VfNrDoRV/VUD8AAay0GC8vUhjaRz4UXJxuT6BfUk4AHqRXlkjhAZAA7eJwOwY/dHqFGF+XvqE5ziL2ExiPTZCjhsYx05Ek1D4AZ+Vb/LvEpLi3ikkXBddzjGrA3cD7qsQSB6EetBq8UTrXkcbOqrbwNdhWUsJGDGE53AAVCfPcuPStf6TOLJc2sRNzASkupEjbU8hdGjBCls4GrPrv5YrR/glLzidwsi69MULqrW4udCjMbjQJFYePxDAbIfNWqw5PtjlBdxxllZWWG1tLSUhhpYZeMyjIJGQQd6CQ4bzSXlmjxJhGKhtDeJvv6ABlsZ/wAexBrc4hzVFbDMh0b7dZ44c4wNlkcMfPyzWT/0FaNgy9eVgMapbm6Y4OMjHUAAOBsABsK3LfgtjZK0kcMMIUEs4RVOB3LPjJ+ZoILlTiYj+uSlGitOokkWpXUF5F+2ESMAxBk0kADDPI2nOa0ONcUuZbhYbcD69KpK5wycPt22aSTGxnYeXwA2BL5eYOPTdSLpx67qbP1K2bYRLjDXVyPu4BOAewOB4i2LFypyutjEQWMs0ra5529uWQ9yfRR2VewHzoM/LfLsNhAsMIOASzO27yOfbeRvvMT5/wCVQH0o/orL3cUs/wB81dK17qxjl0dRFfpuHXUM6XXIVh7xk4oNilKUClKUClKUHxLGGUqwyCCCD5g7EVyzlOFoEltHJJs55IQTvmP9JCf+RwPlXVq57PaaOM3a/wC3trecfFC1u/8AclBsioDlq7fq3VvJ7UEiFfMtG6DQ2ffpPzJq1/UqrlxwT6vxCGfzupJYXPu6CPCp9cGBsftmgl6qXO9s0dvK+rPUurRsegVo0x791z86vgsarf0iWmmxY+QntSfh14xt8yKDp1KUoNfiHD4riNopkDxuMMrDII/1vnyqlcxfR7wuKB57gTNFbgzFDLJIMIC2kaiW0ntpzjer7WtxG3MkUiDGXR137eJSN/dvQc45X1tB15l0yXUj3Dj06p8A+AjCD5VvzwnxYJBcoPgMhTj5Z/Gqxacyjh8MNvc2l1E0aJESYlERcKAdMrOEIJBIOfOpkcyxYy6Tp/wZJB2z7UIde3voJbNKibXmyykOlLiLUfus3TbPppfBz7qlgds+Xr5UEdxsL9WnQjI+ryn4go/n8q0+T3YQdIsX6DPEZD2YoxACDHsqmkH0IIycE1vcYsy8M+O720kYHv0yef8Aa/KqxwTj1ukkmtXWOeO1njARnXxwL1mATJBMobUVGNSnJzQT/D+EzzcTna2ufq8iWlvv0o5VYNJPkOrb/dXGGBqfnfi8a6Z7a0vk/wB25gc/GOYMh/5xUNyTfQjijiCRWS4tAThy56kEmMDUcrhJfZOP766VQUEc0WkX8oiveHb92SQQ59zR64QPiBWDjHN0IMZjuF4gzYNrBH0sy3GfCZTHtpT2twoXvuQuOi4qucrcAtUAnSCJZi0ymRUQOQZXyCwGfIUDlHlhrYPPdMJby4wZpfIfqxxD7sS9gPPufLFjpSgUpSgUpXmaD2leV7QKUpQKqHNFqU4lw+4A8Lma1kIB7Sp1Is+g1x/iwq30oNQWQqu88WoSO2l8ob+0Y/BpOgc+77WrbWhxzg6XcDwyFgr6d1wGBVg6kZBGQyigzfVBVS+leMJwqdsEkNAQB3JWeJgB79jV2FYL20EsbI33gRnGcHGAR7x3oPbO7WWNJEOVdVdT6hgGH5Gs1avC+HrbwRQp7MUaRrnvhFCD8hW1QKUpQYbq0SVGSVVdGGGVgGVge4IOxFc64h9CsCO0nD2WEnfQ4kIB/wB3LG6yx/DLL7q6XSg41xPl3jcalJIkuU8n0wXTD09sxN+KOfjUEt7LbtiQQwv6K0/DJM++OZTbyfmK/QWK+JYVYYZQw9CAR+BoOJ230kQAFJ2XKqdTBogw276Axjf/AIchP9EVe+QeDQ3HCLNLqCN9MOAskYO2SAwDDKllAb51aBwe3/2MX/TT/KtygiLDlOzglEsUKrIFKhssSA2NQGSQM4Hb0qXpSgVF8t/ycftzf+aSpSovlv8Ak4/bm/8ANJQSlKUoFKUoPDShrwUHtKUoPaUpQKUpQKUpQKUpQKUpQKUpQKUpQKUpQKUpQKUpQKjeXoysADAg65diCDvK5Hf3VJUoFKUoFKUoFfIFfVKDyvaUoFKUoFKUoFKUoFKUoFKUoFKUoFKUoFKUoFKUoFKUoFKUoFKUoFKUoFKUoFKUoFKUoFKUoFKUoFKUoFKUoFKUoFKUoFKUoFKUoFKUoFKUoFKUoFKUoFKUoFKUoP/Z"/>
          <p:cNvSpPr>
            <a:spLocks noChangeAspect="1" noChangeArrowheads="1"/>
          </p:cNvSpPr>
          <p:nvPr/>
        </p:nvSpPr>
        <p:spPr bwMode="auto">
          <a:xfrm>
            <a:off x="115888" y="-969963"/>
            <a:ext cx="2286000" cy="2000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8" name="AutoShape 16" descr="data:image/jpg;base64,/9j/4AAQSkZJRgABAQAAAQABAAD/2wCEAAkGBhEQERUUEBQWFRUUFBYXFxcVFxMVGBgYFxgXFBUcFxcYHCYfGBonGhgZIC8gIycpLCwuGB80NTAqNycrLCoBCQoKBQUFDQUFDSkYEhgpKSkpKSkpKSkpKSkpKSkpKSkpKSkpKSkpKSkpKSkpKSkpKSkpKSkpKSkpKSkpKSkpKf/AABEIANIA8AMBIgACEQEDEQH/xAAcAAEAAgMBAQEAAAAAAAAAAAAABQYDBAcBAgj/xABIEAACAQMCBAMEBgQLBwUBAAABAgMABBESIQUGEzEiQVEyYXGBBxQjQpGhM1JyshUkNDVidIKxwdHwU2ODkpOisxYlRHOjF//EABQBAQAAAAAAAAAAAAAAAAAAAAD/xAAUEQEAAAAAAAAAAAAAAAAAAAAA/9oADAMBAAIRAxEAPwDuNKUoFKUoFKUoFKUoFKUoFKUoFKUoFKUoFKUoFKUoFKUoFKUoFKUoFKUoFKUoFKUoFKUoFKUoFKUzQKV5mvaBSlavE+JxW0TzTsEjjGWY+Q/xJOwHmSKD44lxiC2AM8ixhs6dRxnALHA89hnaotOfbAqGEx0k41dOcJ82KYH41TeC8RS913k7jGoKRIp0oGVWSGIgqWABOoKfEx31BQRajzpYQlAjAtKe0QTuACSwBHYFdhk+JcZzQWO1u45UDxOroezIQwPlsRtWaqXx/jEVoYb2MaELD60AMFoWPTEjovdlcqdWCQMjzq0cM4xBcoHgkWRSAcqc7HsfhQblKUoFKUoFKUoFKUoFKUoFKUoFKUoFKUoFKUoFKV4aCI5l5pgsEDTElm1dONRl5Co1EKOwA2yxwBkZNU+w4tLe28dxLesglGVhiZLVFbuUMhBkcr5nIz30jIr74fKb2/uGZdUZV4wM/djbQqnPs6tQkwMHfPlW/JyFYQKJDBEZFQ5d1aULnxsyxE4zqHljvgelBARTcQ1a+H33X0nLRM8VwvuB16XQbZzrPfzFXTlXms3euOaPo3EXtx6tQIzgMp8x6jyyNyCCeccyPFFpMESN4shoUjj0zIwVF09QmSTDbpg7NkbirjNAE4jZSqAJJGmhcj70fRaXB9cPGpBoLvVR59gWZ7SCQgLJNIRkZUypBI0OseahvFjtlRVuqvc88sm/ttEb9OeJxLA/6sqZ059xBKn458qCjcrfRq86rHdTsbe1eSLooDGJRsfGwYHbOnPcqoG24qd4l9EvDZWQW4W3aIEN0dOphgadZOWyD972jkjO9VjkPn+4jAWRFZJZ3GnPjiKheqWO+Q3dVAyWfGcYNXnl3h0VtcOqXLOugFIgkYCBsuWlkVdTOe+XIyPInJoKtxmK+4eih1hlSON2Gpl6enOJQE6QljyrDJDsN9xW3wGOyuVju+FFLe4j8TwrIenKu3VR1XIZTjaQLkEAkZBWpT6WNZ4cxhLai8Y8G5ZGP2nbcjRltt/DVE5W5fuI0d5cD7JHhnYKQXUK0eWQ76tk2IJGDsQKDqnAuao7p2jxpkUFsZDK6ghSyOAM4JGQQpGpTjBBM5XI+V76CbjxeKZUCW7ao3bDGaRvtEQMfGARqyAcbCuuUClKUClKUClKUEfxnjsFogadsajpRQCzyN5LHGuWdvcBVTfnu9wZxaILVWUOWlPVVWcJnIBjZxnJRWbGCCwOw+bXh8c/FLnrguRKyDP+zS3tZFj90ZaV2ZRsxxqzjFSf0gSKbJ7SIZnuE6cESbMd18Qx7CKNy5wFx64BC10rnh4BxeH9Fc3BHl9tbXP5TwRt/wB9BxXjcOzBX/8Ass5B/wB1pPL+7QdDpXPT9JVxFj6xbQ+8i5MB+S3kUQ+Wqpzg3PKXFyLZ4JoJmiMoWTpMpQEDIaN2HmKCzUpSgUpVM+kTm2S16NtakC5uWOGIDdKJRmSTSdifJQds/CgudRvHeN21rEWu5kiQgjLNpJ9yjux9wBNchk4G7tqlvb5z77h1/JQMfCkPLUKyCUmV5AMBpJXkIHuLdqDStOYrmGLNtDEkRkLJ1bmOOTQW9vpswKMy7kFsAkEAecxdc7tc9WMCZLg9M9OaM5iVfFrj6QOoZcMGx4gp9AT9tFIPZkJ9zgMPxGD+Oaj14meHzRTMumFCUcDDKiSEBmhbGVXOGaLYHGoDOrIbPB+VevEl1GrxTqVKrGVjVECAhNLAiVxk7nScvgkYqR5T4teXF1bTSKdIkngQSrErt7ImcdM7FOnjdMbkaskVs81cQuopkMZd0kTECwMvUaQDUw6ZRxMujcE4Aznb2qs3I3LUlsjS3GnrTBMhVK6AFGoHLNlmcs7Ebam92aC014RXtKDgP8BhOJzR2rOsAmWPVJpyk2zRldGGCakADbnIBIbODNhVguYUuptKzJG4W1hdoZRHiR/s4sYZ85JdHHfSwA0rn5t5eu7e/MtrbPKrMJEkQdXEh1ZDrlfZY5GSBgjxDGKibCWaeWznS2cRWwkg3ZXmfRE8J1EeFF6ikZJxkj0oOhwcZSSM3rfo4iyW0A8La89HMindZSxKBdtCsc7k4pacoxI4ZteZZyJFDkRsGVy2lBtGC2ojTjAOKxXIuogryxokhZ2Vom1w9Z45REZI2AIlUkeJfCwG/ZcS0PA5o2iAuXkjjkDETKrucKynTKuDgls4YH0yKDcveCW80YilhjeNQAqlRhQBgafNcD0xWvZ8Vn4WwxNJPbKAZIZftJI4shWkgk9pwhxlGzt2PbMnFIGUMpyCAQfcdxUVzFN0RHcYOIJMyY3PRkBjlPv05V/7FB0y2uUkRXjYMjgMrKQQwIyCCO4xWSqJyFxNLeWSxZgFYm4tPINFIdUiJ5HQ+o4H3XU9hV7oFKUzQKVhurpIkZ5GVEUZZmIVQB5knYCqBcc5XXFGaPhSSpbg6XuwgDP6i36ulF/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FRhpriYgKAqjbsFGwCqAPnUeTOSpj0jcPqe3UomCGjtFySY4NtMlxvhpcELjAyRsG3b8MuuKTiW8XQsZDRWx8Udt5q9wO010QciP2YwcnyBkpLJYeM2ipn+R3ZJJyzMZIMsx82PrVvtbRIkCRjSo7D47kkncknck7kneqvxP+fLP+pXf78FBbq0ONcLNzF01mlgOQdcDBXGPLJBGPUY3rfpQUfiNrxexjeVb+CeKJWdhdwaCFUFj9pARk4H6tc14ZxC4vuIveXWAz2kZjjGcRxu5CqM+5Sx98hq9fS3dGd7awUkLKxmnwcZhi2Cn3M5A/s1UrFc39yfJYbdfhnW2B/rzoJqleat8euT+GP8AMV7QfMgJ7HHqfP5UeIMCrAMCMEMAQR7wdjX1Qmg0uXpxwu5E0gMtsF6YLs7PZoxy3SUkgw506hjUAPMA12ZHBAIOQdwRuCK5KygjBGQRgg7gg9wR6Vu8hc72tn1bG7uI4hA69AyvjMUg1hMtsNBOkZPbT6UHT6Vgs76KZdUTpIp+8jK4/FSRWegxzqSrBdjg4PocbfnXL+VZAnD4c94oirjz1xFll+etWrqhrj3AuIlRNayxXH1kSztJGkEjgdeSR00uoKaCpyGJAO9BtceuB9WikfAYvB94gapCobAz4u5xn31P+fzqD4ZCLuwiWUeIxKrZG6SxeAnHkyyIfwqUtbovnUuh1O65B+DAjup8j8jgig0uVpddlbn/AHSg/FRpP5g1tPexsSm77EMFSSRcHYhiqlfPtmojhNhcC8+oxMIYXEtwkukOwTUpkhRW8IYSSE6myArDY1dz9H9gQOrEZT6yySye7sWwPgABQUDh/DU8fD5w32GJraQEq6xFsRlHG6SRt4c+Y09xmrjytzTIsgtL5gZSD0ZsBVuFHcEDZZl21KO/ceYFP5C4LFFbiZQTJNry5JJKCR+moyfCoULsKmeN8LS5hdGwDgsj43jcAlHQ91YHByKCx/SLxWa24fLJbtok1QorkBtPVlSIsAdiQGJGagIvo1MIzG90JO7zQX0qySMe7Oko0ZPfvinNvFGuuX4p3ADS/UHbHbU08BbHuzmuh0HKeYOTrqZkM93LKkJysF9bF4WPkZHtGCvj+l/nmwWXNN/GAhtLe4CjH8SuYwQB5CCYKR8NVXesFzYRS/pI0fH6yq394oK1/wD0i1T+Vx3Np77i3lC/9RAyY9+ajl5+tozMtkVu5p58wRQMray0UWosw2jQEEsx7b1a/wCAo1H2bSR+miR8D+wxK/lURJwFVukQ6Ss6SGRhFFHK4jMeEeSMLqjJfJXG+BvjIIRXLnLUk0rXFzJ1JnBV51yFC+cFkPuRDs0vtNvjvkXqCBUUKgCqowABgADsAK+0QAAAYAGABsAB2r2gVUeJ/wA+Wf8AU7v9+CrdVQ4p/Pll/U7v9+Ggt9KV4aDjbXP1i+vrgjf6w1unniO3ATA9AX1NUVwabXdXTD2TKFz5YhQRnf3ux/5DXxZX5gtbuU7lLi7bfzbqHGf7WK2uGcOKW8MDdyuqY+uol3HxZyR8A3uoJG1bV4/1sac/qj2dvfkt8x6VnpSgVGcOl68kkh9mOR4o1ztlPC7n+kTkD0A95qUFQXKOelKD5XdwB8Nf+eaCcqV+jbhMVwl880SSJJeMqiRVf9FHHExwRsNQNQPE7zowyS/7ONm+agkfniuj8k8C+pWMMLHLhdUjfrSSEySHff2mPfyAoI27+inhbnVHAYHx7dtJJAR8kIX8RWD/ANE30H8k4tcAD7t0kV0uB5amCsB7wasXM6XJtJhZnE+g9P2c5yM6S3hDac4J2zjO1Ui3h68YLXN3PGW0FJZjCyb4eKZYgh6gz2c4Pr2yERNzJxC5tDPPcKsKylQtqvS60S9YLIZCxdQ0kQXShBKnz1Cs3KfMk0PFUhuxqd4RaS3CazHJNCS8OpnUYl0mRSMn2l7HIGw3KTKyCG6aK2RiUMeerGSdBjDkkaMYXWQCukDfuNvjN3aW8a2RiVlaPXplmSGNV1nxNNK2rXry2UDPnxbZzQffOdk/D5RcWuHS6uESS3YhB1pc/aRynaMkr4g2xJzse8dfcxiJgtwkltKV8EckXVeTJAxA0TlZTkr4Qc9s18cTXiVxbR291bNcWZniYyo8NxPJChEiRlY2AbU4VetkeE5YDc1ZORvo7ismM8iATMWKRB3kjtlbGUiLk5YgDU/mcgYFBp8C5Vv55be5umS2MLMVjjBaR1fAYStr0oCFGUXVuPaq58a4zBaRNLcyCNBtknck9goG7MfIDc1qca5pitmEShprhh4LeHDSH3tviNPV3IFc25gHHPrJuZ+HLcaNrdYp1dIAfaIjA1vIfN8DYYGKCV5YtzDY26yAoUhXVq20gDJ1e8Dv86rV1Le8QhbpObaCVW05PUlkUg6ceEdJG22JJwfSouG8tFBW/kvI5JCTKLj6zCkhPcFASmjyA9BVuseJQSgdCSNwMYCMpxjtsDtQZr/iIn5YgcKFx9SQqOwMVzDE2B5bpnHvrqVcPgvWPCns4k1vJxWVIssqKohnjuW1s3Ydx286t3F+NcUMkcbXFnamV9GmANdzxlh9mXD6Ro1YBYJ4c57ZIDoWa9rlt9weTpa55LyO6Q+G4ubyKOCOVfOOMELJGT5dLdTjY9rjyfzUL2Mq4C3EWFlRc6T3CyRE7tE+CVb4juKCw1GXg/jVv+zMPyjP+FSdRl9/Kbf/AI37o/yoJOlKUCqhxX+fLL+p3f70NW+qfxb+fLL+qXf70NBcK8rW4pcJHDI8jlEVCWdc5UAZJGAe3wNQnDOKmcE2d7b3IH3W0Fh7i0JGn5pQcfvrcy3s1mfZTiF1PMPWMSB4Qfcxcfh7qtCpjJ8ycn/XpWhKzNxjiLOio/8AFlIVtY/ReTFVJzt3AqRoFKUoANQPKkzATRsNkurgI3kfHqIx5Eas+/5VM3FyExkEljgBQWJwCTsPIAVC8t3A6t1EwIYXBmUMNLFZRqBwfQgj50GxzXPptZRpZiy6QFVn7kZJ0jYAZO9dqsL6OeNZYWDxuoZWXcEHcEVytHBGQa+uGcQmsJDJbDUjby2+wD/04vJJvyfsd8MA61Vb5i5aZ2NxaaVn0gOjforlB2SX0YDZZBuvbcbVK8F43DeQiWBtSnI7EMrDZldTurA7EGt+g45DzZfSXD29taMZNRUxTFiY1xgtKMBQM58WvDAr7R75rlOKI7JeJPHHGRoawt47nKHdmWaRtSEdsdPO22a6bxjjlvaJ1LiQIpOBnJZmPZUQZZ29wBNVK55mvbtv4v8AxOEeciLJct556bEpCvbZtTH0Wgz8O5ntreFLXhVvPctGNIjCSxBcnJaaadVVckknuST2qEvOcHnlK3BmKL4TDwtmZcjZjLdOIycHw6YtgQck9h5x4XawTP8AwhdArE+NrcAtg6RhIgd2wNt9xUfbXItpIoYs9KTRGxUKRDLHBuNRyGGiLxKB4SM5300Fi4Dzfw+0BUWdxaqSNTtF1AxOd5JImdife/41dP4Xg6aydWPpuMq5dQrDGcqxOCMVzG34086B7eOeZG3RnFqsbYJHmyuu49Mj0qEt+WIrm9aK4lFszqrR4OuIya5HliUuArEAxllXQSSxHnQdWvOceGYKyXVswOxXqRyfiATVabgnLnEJQixQ9RydJjSW31EAsdLqFVjgE4BJwCfKsN/Lw7hyrFfpAhKEpJFlg2nvmM+JTnsMuMkDVULZR2t10xbDJu7hJHMZMTQw2jF21FQpV/Hp1DzmABIGSDnH6OY+HpC9ncTrruWQRyuJIg00Uiu2MBgSFwTknB9ameULyOSIq0k0CgnRDDEsUjIp0/asilzINtRBUHKn71YecOEyrApjnkljjlRyk7a+k+6Rt1iNfTy2lgxbSH1A+Eg6nB7VJrrAaVA0cokVHeIloRZxFX04YFTqUgEeyO+BQbfEOJC0nVpCgNu8YikuXUytbXMmhomXxPKUKlwwOoBRnPi1ZOIcxK19YykyRkytGZpIxawtDoZ5IyZSHfJCFQcjIyMGvqe0tbQ3DYjixNw7DHAY/bI7+NvEdhk7+VbsvC04lc22uAy20XWaRpoysba4wkekSAM++TkLgetBfI5AwBUgg9iNx+IrQvv09v8AGT9w1XJfonsFObUz2jE5zazyxjP7JJX8qheYbDiXDlEsPETctGsjxwXMCOxCoTITKhUhQvcnbJA7kAh06lR/L3EWubS3mYANNBFIQM4BdFc4z5ZNSFAqncW/nyx/ql3+9FVxqtcQ4RK/FbWdV+yitrhXbI2aRo9IA7k7E/KgstQ/FeULG6OZ7aJ2/X0hZB8JFww+RqYrw0HC+E26LfcRMWrprcrEpd3kbMKlG8TksQD2ye2KmqiuX4NAuV3OL26GTuTiUjJPmdqlaDWMmZwue0RbH7Tqo/db8a2ahUuP/cmT0s1P/wCxP+NTVBq3H6aH/i/uCvjiPBoLjHVjDEDwturr+y43FLyZUljLnChZd8HGToUAkDbYsflX2eKwYz1Y/k6k/IA5J92KCFTips5ujcsXQqpWfByqsxRRcY2zqBAf8aslQvL97YyXN6/EROkWmO3VhHciMIAXbqsgwNRYHDjGMGpODlRFGvgt6t3Cu7WjSRu+nz6UndSO4VgBt3oPqyv5bO5E9uM6kka4j1aVlSJMg4wR1gcBW886ScEEW3jH0j9GFmjsr15BsqNbyoM/0nwQAPPGT6Vz+a/uEl6rWc/QQRRtrXoydSSeFyiI/wCkchEUY2wznO1XKDnm0aRIyZo5JDhUkt7hGY+ePBg47nBwACe1BWIuMF5TNIDNeaVDNLFLD0uodEENvE4yqsxJ1DcqkjHParREiwoAWG2SWO2pu7MfeTk1DcSm63EodgHjMo7+IQpqV8438UmO5xspHtsKm3twzAnGBjbHcg5GT6D09e/lQfNzapMmmRdSnS2DqG4IYdiCNwKguOBJXS1SNGVTuhDquoqQApQYARWLMMjIPY7irJWrbcOSM5Go+1jUxOnW2t8fE9ycnYDOKCKit5hI8Cg9PV1DJvHrVkQaFYDws0gkZiNwPTUDUnc8Limi6MscbREY6ePD7sdsH3gZrcrygqtjweGO5gtpWSaG560MTYVJ4sRklWdMfWIvDjxjIYIc5FWXlzgB+0ubkp1ZlIkZQw0tDqjfv5eHtvjHc7GojmHpwC3l0nK3tnjSuptKyY0oo39gvsO+T61M2HHrRbuVszxi56ZTrxXMMYlGVKjqKEUv4Tn7xZ/PuEwbOMxunSllSVGVsqg1Ky6SFEhB3B9N6rvLHLa3LazcTRzQJ0JukUHWBWNo5sspZGeNI9RGDlCO6nNttL2ONDG5wF3TIY+A+yBgblTlMdxpHrUBLG8MzXdqkjCMDrKEZetEzEyKqtgtIhzKpA+9Iv3hgLJw3li1t21xxL1D3lfMkp+MrkufxqVrDZXkc0ayRMHR1DKynIZTuCDWPiPEUgTW+TuAqqMs7HZVQebE/wCgATQfHFOJiBRsXdzpjjXGp3O4Az2GASSdgASe1cj5q4zJczJAh1xTXkFre3KEqrF2/ktue/SQatRHcnfuc2DiM1xfXL2sD6ZyoF3OhytnA2/1eBuxnfHibvtnsFC5+d+DQ2ltw2G3QJHFxOzCgftNkk+ZJ3J8yaC+2tskSKkahURQqqNgFUYUD3ADFZaUoFKUoFKUoOQc98Dk4fexyWQ1rxCaTXDIwRFmxrLI/wB0sNWQc7j4Y024lKpxJZ3SkfqxiZfk0bHP4VffpR4c0nD3ljGZbRkuY/jCdTD5prHzqPtblZUSRN1dVdfgwDD++g5lDdsvFDNLFLDFJCIUeeNogXGGxltgTg4zVwqbvreN42WVA6EHUrAMCBv2NQK8nx//ABri4gQEjpqyugx+oJQxT5HHuoMg91fC4O4wfeMH862E5Mtj+m6k5/38juP+QEJ/21W+dOWrQQy9G3jjZJLRdUYMZ+1k0uMKcHwkDt5/Cguv0Xy5uuIgeyGte363SYN+QWrRxXkjh90dU9tEzd9YXRJn1EiYYH51n5d5XtOHxmO0iWJScnGSWI7FmYksfialaDmPOXKotBamO5umia/th0JZTNGPEWBUuC4wV/WIrZ4jwqK4CiXV4G1KyO8bKcFSQ6EMPCSDvvUn9KD9OC3nJ8MF5AzL+sHJg/EdTUPetVXj/NSxQTtEBIY0YHSynBYaVZgpJVcsCQwXYGgjvo+kV4JZYgcy3sgDOzu3TGjTqcnU2E1Yye5q5BDsAfMbnxf5VCcscNW2NzAu6wXXTB9cW9uGPzOT86my/fHcD8/Kg17O5ZokYgksoJxgfE4JH4VnSTPkR8QR/f3+VfNrDoRV/VUD8AAay0GC8vUhjaRz4UXJxuT6BfUk4AHqRXlkjhAZAA7eJwOwY/dHqFGF+XvqE5ziL2ExiPTZCjhsYx05Ek1D4AZ+Vb/LvEpLi3ikkXBddzjGrA3cD7qsQSB6EetBq8UTrXkcbOqrbwNdhWUsJGDGE53AAVCfPcuPStf6TOLJc2sRNzASkupEjbU8hdGjBCls4GrPrv5YrR/glLzidwsi69MULqrW4udCjMbjQJFYePxDAbIfNWqw5PtjlBdxxllZWWG1tLSUhhpYZeMyjIJGQQd6CQ4bzSXlmjxJhGKhtDeJvv6ABlsZ/wAexBrc4hzVFbDMh0b7dZ44c4wNlkcMfPyzWT/0FaNgy9eVgMapbm6Y4OMjHUAAOBsABsK3LfgtjZK0kcMMIUEs4RVOB3LPjJ+ZoILlTiYj+uSlGitOokkWpXUF5F+2ESMAxBk0kADDPI2nOa0ONcUuZbhYbcD69KpK5wycPt22aSTGxnYeXwA2BL5eYOPTdSLpx67qbP1K2bYRLjDXVyPu4BOAewOB4i2LFypyutjEQWMs0ra5529uWQ9yfRR2VewHzoM/LfLsNhAsMIOASzO27yOfbeRvvMT5/wCVQH0o/orL3cUs/wB81dK17qxjl0dRFfpuHXUM6XXIVh7xk4oNilKUClKUClKUHxLGGUqwyCCCD5g7EVyzlOFoEltHJJs55IQTvmP9JCf+RwPlXVq57PaaOM3a/wC3trecfFC1u/8AclBsioDlq7fq3VvJ7UEiFfMtG6DQ2ffpPzJq1/UqrlxwT6vxCGfzupJYXPu6CPCp9cGBsftmgl6qXO9s0dvK+rPUurRsegVo0x791z86vgsarf0iWmmxY+QntSfh14xt8yKDp1KUoNfiHD4riNopkDxuMMrDII/1vnyqlcxfR7wuKB57gTNFbgzFDLJIMIC2kaiW0ntpzjer7WtxG3MkUiDGXR137eJSN/dvQc45X1tB15l0yXUj3Dj06p8A+AjCD5VvzwnxYJBcoPgMhTj5Z/Gqxacyjh8MNvc2l1E0aJESYlERcKAdMrOEIJBIOfOpkcyxYy6Tp/wZJB2z7UIde3voJbNKibXmyykOlLiLUfus3TbPppfBz7qlgds+Xr5UEdxsL9WnQjI+ryn4go/n8q0+T3YQdIsX6DPEZD2YoxACDHsqmkH0IIycE1vcYsy8M+O720kYHv0yef8Aa/KqxwTj1ukkmtXWOeO1njARnXxwL1mATJBMobUVGNSnJzQT/D+EzzcTna2ufq8iWlvv0o5VYNJPkOrb/dXGGBqfnfi8a6Z7a0vk/wB25gc/GOYMh/5xUNyTfQjijiCRWS4tAThy56kEmMDUcrhJfZOP766VQUEc0WkX8oiveHb92SQQ59zR64QPiBWDjHN0IMZjuF4gzYNrBH0sy3GfCZTHtpT2twoXvuQuOi4qucrcAtUAnSCJZi0ymRUQOQZXyCwGfIUDlHlhrYPPdMJby4wZpfIfqxxD7sS9gPPufLFjpSgUpSgUpXmaD2leV7QKUpQKqHNFqU4lw+4A8Lma1kIB7Sp1Is+g1x/iwq30oNQWQqu88WoSO2l8ob+0Y/BpOgc+77WrbWhxzg6XcDwyFgr6d1wGBVg6kZBGQyigzfVBVS+leMJwqdsEkNAQB3JWeJgB79jV2FYL20EsbI33gRnGcHGAR7x3oPbO7WWNJEOVdVdT6hgGH5Gs1avC+HrbwRQp7MUaRrnvhFCD8hW1QKUpQYbq0SVGSVVdGGGVgGVge4IOxFc64h9CsCO0nD2WEnfQ4kIB/wB3LG6yx/DLL7q6XSg41xPl3jcalJIkuU8n0wXTD09sxN+KOfjUEt7LbtiQQwv6K0/DJM++OZTbyfmK/QWK+JYVYYZQw9CAR+BoOJ230kQAFJ2XKqdTBogw276Axjf/AIchP9EVe+QeDQ3HCLNLqCN9MOAskYO2SAwDDKllAb51aBwe3/2MX/TT/KtygiLDlOzglEsUKrIFKhssSA2NQGSQM4Hb0qXpSgVF8t/ycftzf+aSpSovlv8Ak4/bm/8ANJQSlKUoFKUoPDShrwUHtKUoPaUpQKUpQKUpQKUpQKUpQKUpQKUpQKUpQKUpQKUpQKjeXoysADAg65diCDvK5Hf3VJUoFKUoFKUoFfIFfVKDyvaUoFKUoFKUoFKUoFKUoFKUoFKUoFKUoFKUoFKUoFKUoFKUoFKUoFKUoFKUoFKUoFKUoFKUoFKUoFKUoFKUoFKUoFKUoFKUoFKUoFKUoFKUoFKUoFKUoFKUoFKUoP/Z"/>
          <p:cNvSpPr>
            <a:spLocks noChangeAspect="1" noChangeArrowheads="1"/>
          </p:cNvSpPr>
          <p:nvPr/>
        </p:nvSpPr>
        <p:spPr bwMode="auto">
          <a:xfrm>
            <a:off x="268288" y="-817563"/>
            <a:ext cx="2286000" cy="2000251"/>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29" name="AutoShape 18" descr="data:image/jpg;base64,/9j/4AAQSkZJRgABAQAAAQABAAD/2wCEAAkGBhEQERUUEBQWFRUUFBYXFxcVFxMVGBgYFxgXFBUcFxcYHCYfGBonGhgZIC8gIycpLCwuGB80NTAqNycrLCoBCQoKBQUFDQUFDSkYEhgpKSkpKSkpKSkpKSkpKSkpKSkpKSkpKSkpKSkpKSkpKSkpKSkpKSkpKSkpKSkpKSkpKf/AABEIANIA8AMBIgACEQEDEQH/xAAcAAEAAgMBAQEAAAAAAAAAAAAABQYDBAcBAgj/xABIEAACAQMCBAMEBgQLBwUBAAABAgMABBESIQUGEzEiQVEyYXGBBxQjQpGhM1JyshUkNDVidIKxwdHwU2ODkpOisxYlRHOjF//EABQBAQAAAAAAAAAAAAAAAAAAAAD/xAAUEQEAAAAAAAAAAAAAAAAAAAAA/9oADAMBAAIRAxEAPwDuNKUoFKUoFKUoFKUoFKUoFKUoFKUoFKUoFKUoFKUoFKUoFKUoFKUoFKUoFKUoFKUoFKUoFKUoFKUzQKV5mvaBSlavE+JxW0TzTsEjjGWY+Q/xJOwHmSKD44lxiC2AM8ixhs6dRxnALHA89hnaotOfbAqGEx0k41dOcJ82KYH41TeC8RS913k7jGoKRIp0oGVWSGIgqWABOoKfEx31BQRajzpYQlAjAtKe0QTuACSwBHYFdhk+JcZzQWO1u45UDxOroezIQwPlsRtWaqXx/jEVoYb2MaELD60AMFoWPTEjovdlcqdWCQMjzq0cM4xBcoHgkWRSAcqc7HsfhQblKUoFKUoFKUoFKUoFKUoFKUoFKUoFKUoFKUoFKV4aCI5l5pgsEDTElm1dONRl5Co1EKOwA2yxwBkZNU+w4tLe28dxLesglGVhiZLVFbuUMhBkcr5nIz30jIr74fKb2/uGZdUZV4wM/djbQqnPs6tQkwMHfPlW/JyFYQKJDBEZFQ5d1aULnxsyxE4zqHljvgelBARTcQ1a+H33X0nLRM8VwvuB16XQbZzrPfzFXTlXms3euOaPo3EXtx6tQIzgMp8x6jyyNyCCeccyPFFpMESN4shoUjj0zIwVF09QmSTDbpg7NkbirjNAE4jZSqAJJGmhcj70fRaXB9cPGpBoLvVR59gWZ7SCQgLJNIRkZUypBI0OseahvFjtlRVuqvc88sm/ttEb9OeJxLA/6sqZ059xBKn458qCjcrfRq86rHdTsbe1eSLooDGJRsfGwYHbOnPcqoG24qd4l9EvDZWQW4W3aIEN0dOphgadZOWyD972jkjO9VjkPn+4jAWRFZJZ3GnPjiKheqWO+Q3dVAyWfGcYNXnl3h0VtcOqXLOugFIgkYCBsuWlkVdTOe+XIyPInJoKtxmK+4eih1hlSON2Gpl6enOJQE6QljyrDJDsN9xW3wGOyuVju+FFLe4j8TwrIenKu3VR1XIZTjaQLkEAkZBWpT6WNZ4cxhLai8Y8G5ZGP2nbcjRltt/DVE5W5fuI0d5cD7JHhnYKQXUK0eWQ76tk2IJGDsQKDqnAuao7p2jxpkUFsZDK6ghSyOAM4JGQQpGpTjBBM5XI+V76CbjxeKZUCW7ao3bDGaRvtEQMfGARqyAcbCuuUClKUClKUClKUEfxnjsFogadsajpRQCzyN5LHGuWdvcBVTfnu9wZxaILVWUOWlPVVWcJnIBjZxnJRWbGCCwOw+bXh8c/FLnrguRKyDP+zS3tZFj90ZaV2ZRsxxqzjFSf0gSKbJ7SIZnuE6cESbMd18Qx7CKNy5wFx64BC10rnh4BxeH9Fc3BHl9tbXP5TwRt/wB9BxXjcOzBX/8Ass5B/wB1pPL+7QdDpXPT9JVxFj6xbQ+8i5MB+S3kUQ+Wqpzg3PKXFyLZ4JoJmiMoWTpMpQEDIaN2HmKCzUpSgUpVM+kTm2S16NtakC5uWOGIDdKJRmSTSdifJQds/CgudRvHeN21rEWu5kiQgjLNpJ9yjux9wBNchk4G7tqlvb5z77h1/JQMfCkPLUKyCUmV5AMBpJXkIHuLdqDStOYrmGLNtDEkRkLJ1bmOOTQW9vpswKMy7kFsAkEAecxdc7tc9WMCZLg9M9OaM5iVfFrj6QOoZcMGx4gp9AT9tFIPZkJ9zgMPxGD+Oaj14meHzRTMumFCUcDDKiSEBmhbGVXOGaLYHGoDOrIbPB+VevEl1GrxTqVKrGVjVECAhNLAiVxk7nScvgkYqR5T4teXF1bTSKdIkngQSrErt7ImcdM7FOnjdMbkaskVs81cQuopkMZd0kTECwMvUaQDUw6ZRxMujcE4Aznb2qs3I3LUlsjS3GnrTBMhVK6AFGoHLNlmcs7Ebam92aC014RXtKDgP8BhOJzR2rOsAmWPVJpyk2zRldGGCakADbnIBIbODNhVguYUuptKzJG4W1hdoZRHiR/s4sYZ85JdHHfSwA0rn5t5eu7e/MtrbPKrMJEkQdXEh1ZDrlfZY5GSBgjxDGKibCWaeWznS2cRWwkg3ZXmfRE8J1EeFF6ikZJxkj0oOhwcZSSM3rfo4iyW0A8La89HMindZSxKBdtCsc7k4pacoxI4ZteZZyJFDkRsGVy2lBtGC2ojTjAOKxXIuogryxokhZ2Vom1w9Z45REZI2AIlUkeJfCwG/ZcS0PA5o2iAuXkjjkDETKrucKynTKuDgls4YH0yKDcveCW80YilhjeNQAqlRhQBgafNcD0xWvZ8Vn4WwxNJPbKAZIZftJI4shWkgk9pwhxlGzt2PbMnFIGUMpyCAQfcdxUVzFN0RHcYOIJMyY3PRkBjlPv05V/7FB0y2uUkRXjYMjgMrKQQwIyCCO4xWSqJyFxNLeWSxZgFYm4tPINFIdUiJ5HQ+o4H3XU9hV7oFKUzQKVhurpIkZ5GVEUZZmIVQB5knYCqBcc5XXFGaPhSSpbg6XuwgDP6i36ulF/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FRhpriYgKAqjbsFGwCqAPnUeTOSpj0jcPqe3UomCGjtFySY4NtMlxvhpcELjAyRsG3b8MuuKTiW8XQsZDRWx8Udt5q9wO010QciP2YwcnyBkpLJYeM2ipn+R3ZJJyzMZIMsx82PrVvtbRIkCRjSo7D47kkncknck7kneqvxP+fLP+pXf78FBbq0ONcLNzF01mlgOQdcDBXGPLJBGPUY3rfpQUfiNrxexjeVb+CeKJWdhdwaCFUFj9pARk4H6tc14ZxC4vuIveXWAz2kZjjGcRxu5CqM+5Sx98hq9fS3dGd7awUkLKxmnwcZhi2Cn3M5A/s1UrFc39yfJYbdfhnW2B/rzoJqleat8euT+GP8AMV7QfMgJ7HHqfP5UeIMCrAMCMEMAQR7wdjX1Qmg0uXpxwu5E0gMtsF6YLs7PZoxy3SUkgw506hjUAPMA12ZHBAIOQdwRuCK5KygjBGQRgg7gg9wR6Vu8hc72tn1bG7uI4hA69AyvjMUg1hMtsNBOkZPbT6UHT6Vgs76KZdUTpIp+8jK4/FSRWegxzqSrBdjg4PocbfnXL+VZAnD4c94oirjz1xFll+etWrqhrj3AuIlRNayxXH1kSztJGkEjgdeSR00uoKaCpyGJAO9BtceuB9WikfAYvB94gapCobAz4u5xn31P+fzqD4ZCLuwiWUeIxKrZG6SxeAnHkyyIfwqUtbovnUuh1O65B+DAjup8j8jgig0uVpddlbn/AHSg/FRpP5g1tPexsSm77EMFSSRcHYhiqlfPtmojhNhcC8+oxMIYXEtwkukOwTUpkhRW8IYSSE6myArDY1dz9H9gQOrEZT6yySye7sWwPgABQUDh/DU8fD5w32GJraQEq6xFsRlHG6SRt4c+Y09xmrjytzTIsgtL5gZSD0ZsBVuFHcEDZZl21KO/ceYFP5C4LFFbiZQTJNry5JJKCR+moyfCoULsKmeN8LS5hdGwDgsj43jcAlHQ91YHByKCx/SLxWa24fLJbtok1QorkBtPVlSIsAdiQGJGagIvo1MIzG90JO7zQX0qySMe7Oko0ZPfvinNvFGuuX4p3ADS/UHbHbU08BbHuzmuh0HKeYOTrqZkM93LKkJysF9bF4WPkZHtGCvj+l/nmwWXNN/GAhtLe4CjH8SuYwQB5CCYKR8NVXesFzYRS/pI0fH6yq394oK1/wD0i1T+Vx3Np77i3lC/9RAyY9+ajl5+tozMtkVu5p58wRQMray0UWosw2jQEEsx7b1a/wCAo1H2bSR+miR8D+wxK/lURJwFVukQ6Ss6SGRhFFHK4jMeEeSMLqjJfJXG+BvjIIRXLnLUk0rXFzJ1JnBV51yFC+cFkPuRDs0vtNvjvkXqCBUUKgCqowABgADsAK+0QAAAYAGABsAB2r2gVUeJ/wA+Wf8AU7v9+CrdVQ4p/Pll/U7v9+Ggt9KV4aDjbXP1i+vrgjf6w1unniO3ATA9AX1NUVwabXdXTD2TKFz5YhQRnf3ux/5DXxZX5gtbuU7lLi7bfzbqHGf7WK2uGcOKW8MDdyuqY+uol3HxZyR8A3uoJG1bV4/1sac/qj2dvfkt8x6VnpSgVGcOl68kkh9mOR4o1ztlPC7n+kTkD0A95qUFQXKOelKD5XdwB8Nf+eaCcqV+jbhMVwl880SSJJeMqiRVf9FHHExwRsNQNQPE7zowyS/7ONm+agkfniuj8k8C+pWMMLHLhdUjfrSSEySHff2mPfyAoI27+inhbnVHAYHx7dtJJAR8kIX8RWD/ANE30H8k4tcAD7t0kV0uB5amCsB7wasXM6XJtJhZnE+g9P2c5yM6S3hDac4J2zjO1Ui3h68YLXN3PGW0FJZjCyb4eKZYgh6gz2c4Pr2yERNzJxC5tDPPcKsKylQtqvS60S9YLIZCxdQ0kQXShBKnz1Cs3KfMk0PFUhuxqd4RaS3CazHJNCS8OpnUYl0mRSMn2l7HIGw3KTKyCG6aK2RiUMeerGSdBjDkkaMYXWQCukDfuNvjN3aW8a2RiVlaPXplmSGNV1nxNNK2rXry2UDPnxbZzQffOdk/D5RcWuHS6uESS3YhB1pc/aRynaMkr4g2xJzse8dfcxiJgtwkltKV8EckXVeTJAxA0TlZTkr4Qc9s18cTXiVxbR291bNcWZniYyo8NxPJChEiRlY2AbU4VetkeE5YDc1ZORvo7ismM8iATMWKRB3kjtlbGUiLk5YgDU/mcgYFBp8C5Vv55be5umS2MLMVjjBaR1fAYStr0oCFGUXVuPaq58a4zBaRNLcyCNBtknck9goG7MfIDc1qca5pitmEShprhh4LeHDSH3tviNPV3IFc25gHHPrJuZ+HLcaNrdYp1dIAfaIjA1vIfN8DYYGKCV5YtzDY26yAoUhXVq20gDJ1e8Dv86rV1Le8QhbpObaCVW05PUlkUg6ceEdJG22JJwfSouG8tFBW/kvI5JCTKLj6zCkhPcFASmjyA9BVuseJQSgdCSNwMYCMpxjtsDtQZr/iIn5YgcKFx9SQqOwMVzDE2B5bpnHvrqVcPgvWPCns4k1vJxWVIssqKohnjuW1s3Ydx286t3F+NcUMkcbXFnamV9GmANdzxlh9mXD6Ro1YBYJ4c57ZIDoWa9rlt9weTpa55LyO6Q+G4ubyKOCOVfOOMELJGT5dLdTjY9rjyfzUL2Mq4C3EWFlRc6T3CyRE7tE+CVb4juKCw1GXg/jVv+zMPyjP+FSdRl9/Kbf/AI37o/yoJOlKUCqhxX+fLL+p3f70NW+qfxb+fLL+qXf70NBcK8rW4pcJHDI8jlEVCWdc5UAZJGAe3wNQnDOKmcE2d7b3IH3W0Fh7i0JGn5pQcfvrcy3s1mfZTiF1PMPWMSB4Qfcxcfh7qtCpjJ8ycn/XpWhKzNxjiLOio/8AFlIVtY/ReTFVJzt3AqRoFKUoANQPKkzATRsNkurgI3kfHqIx5Eas+/5VM3FyExkEljgBQWJwCTsPIAVC8t3A6t1EwIYXBmUMNLFZRqBwfQgj50GxzXPptZRpZiy6QFVn7kZJ0jYAZO9dqsL6OeNZYWDxuoZWXcEHcEVytHBGQa+uGcQmsJDJbDUjby2+wD/04vJJvyfsd8MA61Vb5i5aZ2NxaaVn0gOjforlB2SX0YDZZBuvbcbVK8F43DeQiWBtSnI7EMrDZldTurA7EGt+g45DzZfSXD29taMZNRUxTFiY1xgtKMBQM58WvDAr7R75rlOKI7JeJPHHGRoawt47nKHdmWaRtSEdsdPO22a6bxjjlvaJ1LiQIpOBnJZmPZUQZZ29wBNVK55mvbtv4v8AxOEeciLJct556bEpCvbZtTH0Wgz8O5ntreFLXhVvPctGNIjCSxBcnJaaadVVckknuST2qEvOcHnlK3BmKL4TDwtmZcjZjLdOIycHw6YtgQck9h5x4XawTP8AwhdArE+NrcAtg6RhIgd2wNt9xUfbXItpIoYs9KTRGxUKRDLHBuNRyGGiLxKB4SM5300Fi4Dzfw+0BUWdxaqSNTtF1AxOd5JImdife/41dP4Xg6aydWPpuMq5dQrDGcqxOCMVzG34086B7eOeZG3RnFqsbYJHmyuu49Mj0qEt+WIrm9aK4lFszqrR4OuIya5HliUuArEAxllXQSSxHnQdWvOceGYKyXVswOxXqRyfiATVabgnLnEJQixQ9RydJjSW31EAsdLqFVjgE4BJwCfKsN/Lw7hyrFfpAhKEpJFlg2nvmM+JTnsMuMkDVULZR2t10xbDJu7hJHMZMTQw2jF21FQpV/Hp1DzmABIGSDnH6OY+HpC9ncTrruWQRyuJIg00Uiu2MBgSFwTknB9ameULyOSIq0k0CgnRDDEsUjIp0/asilzINtRBUHKn71YecOEyrApjnkljjlRyk7a+k+6Rt1iNfTy2lgxbSH1A+Eg6nB7VJrrAaVA0cokVHeIloRZxFX04YFTqUgEeyO+BQbfEOJC0nVpCgNu8YikuXUytbXMmhomXxPKUKlwwOoBRnPi1ZOIcxK19YykyRkytGZpIxawtDoZ5IyZSHfJCFQcjIyMGvqe0tbQ3DYjixNw7DHAY/bI7+NvEdhk7+VbsvC04lc22uAy20XWaRpoysba4wkekSAM++TkLgetBfI5AwBUgg9iNx+IrQvv09v8AGT9w1XJfonsFObUz2jE5zazyxjP7JJX8qheYbDiXDlEsPETctGsjxwXMCOxCoTITKhUhQvcnbJA7kAh06lR/L3EWubS3mYANNBFIQM4BdFc4z5ZNSFAqncW/nyx/ql3+9FVxqtcQ4RK/FbWdV+yitrhXbI2aRo9IA7k7E/KgstQ/FeULG6OZ7aJ2/X0hZB8JFww+RqYrw0HC+E26LfcRMWrprcrEpd3kbMKlG8TksQD2ye2KmqiuX4NAuV3OL26GTuTiUjJPmdqlaDWMmZwue0RbH7Tqo/db8a2ahUuP/cmT0s1P/wCxP+NTVBq3H6aH/i/uCvjiPBoLjHVjDEDwturr+y43FLyZUljLnChZd8HGToUAkDbYsflX2eKwYz1Y/k6k/IA5J92KCFTips5ujcsXQqpWfByqsxRRcY2zqBAf8aslQvL97YyXN6/EROkWmO3VhHciMIAXbqsgwNRYHDjGMGpODlRFGvgt6t3Cu7WjSRu+nz6UndSO4VgBt3oPqyv5bO5E9uM6kka4j1aVlSJMg4wR1gcBW886ScEEW3jH0j9GFmjsr15BsqNbyoM/0nwQAPPGT6Vz+a/uEl6rWc/QQRRtrXoydSSeFyiI/wCkchEUY2wznO1XKDnm0aRIyZo5JDhUkt7hGY+ePBg47nBwACe1BWIuMF5TNIDNeaVDNLFLD0uodEENvE4yqsxJ1DcqkjHParREiwoAWG2SWO2pu7MfeTk1DcSm63EodgHjMo7+IQpqV8438UmO5xspHtsKm3twzAnGBjbHcg5GT6D09e/lQfNzapMmmRdSnS2DqG4IYdiCNwKguOBJXS1SNGVTuhDquoqQApQYARWLMMjIPY7irJWrbcOSM5Go+1jUxOnW2t8fE9ycnYDOKCKit5hI8Cg9PV1DJvHrVkQaFYDws0gkZiNwPTUDUnc8Limi6MscbREY6ePD7sdsH3gZrcrygqtjweGO5gtpWSaG560MTYVJ4sRklWdMfWIvDjxjIYIc5FWXlzgB+0ubkp1ZlIkZQw0tDqjfv5eHtvjHc7GojmHpwC3l0nK3tnjSuptKyY0oo39gvsO+T61M2HHrRbuVszxi56ZTrxXMMYlGVKjqKEUv4Tn7xZ/PuEwbOMxunSllSVGVsqg1Ky6SFEhB3B9N6rvLHLa3LazcTRzQJ0JukUHWBWNo5sspZGeNI9RGDlCO6nNttL2ONDG5wF3TIY+A+yBgblTlMdxpHrUBLG8MzXdqkjCMDrKEZetEzEyKqtgtIhzKpA+9Iv3hgLJw3li1t21xxL1D3lfMkp+MrkufxqVrDZXkc0ayRMHR1DKynIZTuCDWPiPEUgTW+TuAqqMs7HZVQebE/wCgATQfHFOJiBRsXdzpjjXGp3O4Az2GASSdgASe1cj5q4zJczJAh1xTXkFre3KEqrF2/ktue/SQatRHcnfuc2DiM1xfXL2sD6ZyoF3OhytnA2/1eBuxnfHibvtnsFC5+d+DQ2ltw2G3QJHFxOzCgftNkk+ZJ3J8yaC+2tskSKkahURQqqNgFUYUD3ADFZaUoFKUoFKUoOQc98Dk4fexyWQ1rxCaTXDIwRFmxrLI/wB0sNWQc7j4Y024lKpxJZ3SkfqxiZfk0bHP4VffpR4c0nD3ljGZbRkuY/jCdTD5prHzqPtblZUSRN1dVdfgwDD++g5lDdsvFDNLFLDFJCIUeeNogXGGxltgTg4zVwqbvreN42WVA6EHUrAMCBv2NQK8nx//ABri4gQEjpqyugx+oJQxT5HHuoMg91fC4O4wfeMH862E5Mtj+m6k5/38juP+QEJ/21W+dOWrQQy9G3jjZJLRdUYMZ+1k0uMKcHwkDt5/Cguv0Xy5uuIgeyGte363SYN+QWrRxXkjh90dU9tEzd9YXRJn1EiYYH51n5d5XtOHxmO0iWJScnGSWI7FmYksfialaDmPOXKotBamO5umia/th0JZTNGPEWBUuC4wV/WIrZ4jwqK4CiXV4G1KyO8bKcFSQ6EMPCSDvvUn9KD9OC3nJ8MF5AzL+sHJg/EdTUPetVXj/NSxQTtEBIY0YHSynBYaVZgpJVcsCQwXYGgjvo+kV4JZYgcy3sgDOzu3TGjTqcnU2E1Yye5q5BDsAfMbnxf5VCcscNW2NzAu6wXXTB9cW9uGPzOT86my/fHcD8/Kg17O5ZokYgksoJxgfE4JH4VnSTPkR8QR/f3+VfNrDoRV/VUD8AAay0GC8vUhjaRz4UXJxuT6BfUk4AHqRXlkjhAZAA7eJwOwY/dHqFGF+XvqE5ziL2ExiPTZCjhsYx05Ek1D4AZ+Vb/LvEpLi3ikkXBddzjGrA3cD7qsQSB6EetBq8UTrXkcbOqrbwNdhWUsJGDGE53AAVCfPcuPStf6TOLJc2sRNzASkupEjbU8hdGjBCls4GrPrv5YrR/glLzidwsi69MULqrW4udCjMbjQJFYePxDAbIfNWqw5PtjlBdxxllZWWG1tLSUhhpYZeMyjIJGQQd6CQ4bzSXlmjxJhGKhtDeJvv6ABlsZ/wAexBrc4hzVFbDMh0b7dZ44c4wNlkcMfPyzWT/0FaNgy9eVgMapbm6Y4OMjHUAAOBsABsK3LfgtjZK0kcMMIUEs4RVOB3LPjJ+ZoILlTiYj+uSlGitOokkWpXUF5F+2ESMAxBk0kADDPI2nOa0ONcUuZbhYbcD69KpK5wycPt22aSTGxnYeXwA2BL5eYOPTdSLpx67qbP1K2bYRLjDXVyPu4BOAewOB4i2LFypyutjEQWMs0ra5529uWQ9yfRR2VewHzoM/LfLsNhAsMIOASzO27yOfbeRvvMT5/wCVQH0o/orL3cUs/wB81dK17qxjl0dRFfpuHXUM6XXIVh7xk4oNilKUClKUClKUHxLGGUqwyCCCD5g7EVyzlOFoEltHJJs55IQTvmP9JCf+RwPlXVq57PaaOM3a/wC3trecfFC1u/8AclBsioDlq7fq3VvJ7UEiFfMtG6DQ2ffpPzJq1/UqrlxwT6vxCGfzupJYXPu6CPCp9cGBsftmgl6qXO9s0dvK+rPUurRsegVo0x791z86vgsarf0iWmmxY+QntSfh14xt8yKDp1KUoNfiHD4riNopkDxuMMrDII/1vnyqlcxfR7wuKB57gTNFbgzFDLJIMIC2kaiW0ntpzjer7WtxG3MkUiDGXR137eJSN/dvQc45X1tB15l0yXUj3Dj06p8A+AjCD5VvzwnxYJBcoPgMhTj5Z/Gqxacyjh8MNvc2l1E0aJESYlERcKAdMrOEIJBIOfOpkcyxYy6Tp/wZJB2z7UIde3voJbNKibXmyykOlLiLUfus3TbPppfBz7qlgds+Xr5UEdxsL9WnQjI+ryn4go/n8q0+T3YQdIsX6DPEZD2YoxACDHsqmkH0IIycE1vcYsy8M+O720kYHv0yef8Aa/KqxwTj1ukkmtXWOeO1njARnXxwL1mATJBMobUVGNSnJzQT/D+EzzcTna2ufq8iWlvv0o5VYNJPkOrb/dXGGBqfnfi8a6Z7a0vk/wB25gc/GOYMh/5xUNyTfQjijiCRWS4tAThy56kEmMDUcrhJfZOP766VQUEc0WkX8oiveHb92SQQ59zR64QPiBWDjHN0IMZjuF4gzYNrBH0sy3GfCZTHtpT2twoXvuQuOi4qucrcAtUAnSCJZi0ymRUQOQZXyCwGfIUDlHlhrYPPdMJby4wZpfIfqxxD7sS9gPPufLFjpSgUpSgUpXmaD2leV7QKUpQKqHNFqU4lw+4A8Lma1kIB7Sp1Is+g1x/iwq30oNQWQqu88WoSO2l8ob+0Y/BpOgc+77WrbWhxzg6XcDwyFgr6d1wGBVg6kZBGQyigzfVBVS+leMJwqdsEkNAQB3JWeJgB79jV2FYL20EsbI33gRnGcHGAR7x3oPbO7WWNJEOVdVdT6hgGH5Gs1avC+HrbwRQp7MUaRrnvhFCD8hW1QKUpQYbq0SVGSVVdGGGVgGVge4IOxFc64h9CsCO0nD2WEnfQ4kIB/wB3LG6yx/DLL7q6XSg41xPl3jcalJIkuU8n0wXTD09sxN+KOfjUEt7LbtiQQwv6K0/DJM++OZTbyfmK/QWK+JYVYYZQw9CAR+BoOJ230kQAFJ2XKqdTBogw276Axjf/AIchP9EVe+QeDQ3HCLNLqCN9MOAskYO2SAwDDKllAb51aBwe3/2MX/TT/KtygiLDlOzglEsUKrIFKhssSA2NQGSQM4Hb0qXpSgVF8t/ycftzf+aSpSovlv8Ak4/bm/8ANJQSlKUoFKUoPDShrwUHtKUoPaUpQKUpQKUpQKUpQKUpQKUpQKUpQKUpQKUpQKUpQKjeXoysADAg65diCDvK5Hf3VJUoFKUoFKUoFfIFfVKDyvaUoFKUoFKUoFKUoFKUoFKUoFKUoFKUoFKUoFKUoFKUoFKUoFKUoFKUoFKUoFKUoFKUoFKUoFKUoFKUoFKUoFKUoFKUoFKUoFKUoFKUoFKUoFKUoFKUoFKUoFKUoP/Z"/>
          <p:cNvSpPr>
            <a:spLocks noChangeAspect="1" noChangeArrowheads="1"/>
          </p:cNvSpPr>
          <p:nvPr/>
        </p:nvSpPr>
        <p:spPr bwMode="auto">
          <a:xfrm>
            <a:off x="115888" y="-695325"/>
            <a:ext cx="1647825" cy="1438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0" name="AutoShape 20" descr="data:image/jpg;base64,/9j/4AAQSkZJRgABAQAAAQABAAD/2wCEAAkGBhEQERUUEBQWFRUUFBYXFxcVFxMVGBgYFxgXFBUcFxcYHCYfGBonGhgZIC8gIycpLCwuGB80NTAqNycrLCoBCQoKBQUFDQUFDSkYEhgpKSkpKSkpKSkpKSkpKSkpKSkpKSkpKSkpKSkpKSkpKSkpKSkpKSkpKSkpKSkpKSkpKf/AABEIANIA8AMBIgACEQEDEQH/xAAcAAEAAgMBAQEAAAAAAAAAAAAABQYDBAcBAgj/xABIEAACAQMCBAMEBgQLBwUBAAABAgMABBESIQUGEzEiQVEyYXGBBxQjQpGhM1JyshUkNDVidIKxwdHwU2ODkpOisxYlRHOjF//EABQBAQAAAAAAAAAAAAAAAAAAAAD/xAAUEQEAAAAAAAAAAAAAAAAAAAAA/9oADAMBAAIRAxEAPwDuNKUoFKUoFKUoFKUoFKUoFKUoFKUoFKUoFKUoFKUoFKUoFKUoFKUoFKUoFKUoFKUoFKUoFKUoFKUzQKV5mvaBSlavE+JxW0TzTsEjjGWY+Q/xJOwHmSKD44lxiC2AM8ixhs6dRxnALHA89hnaotOfbAqGEx0k41dOcJ82KYH41TeC8RS913k7jGoKRIp0oGVWSGIgqWABOoKfEx31BQRajzpYQlAjAtKe0QTuACSwBHYFdhk+JcZzQWO1u45UDxOroezIQwPlsRtWaqXx/jEVoYb2MaELD60AMFoWPTEjovdlcqdWCQMjzq0cM4xBcoHgkWRSAcqc7HsfhQblKUoFKUoFKUoFKUoFKUoFKUoFKUoFKUoFKUoFKV4aCI5l5pgsEDTElm1dONRl5Co1EKOwA2yxwBkZNU+w4tLe28dxLesglGVhiZLVFbuUMhBkcr5nIz30jIr74fKb2/uGZdUZV4wM/djbQqnPs6tQkwMHfPlW/JyFYQKJDBEZFQ5d1aULnxsyxE4zqHljvgelBARTcQ1a+H33X0nLRM8VwvuB16XQbZzrPfzFXTlXms3euOaPo3EXtx6tQIzgMp8x6jyyNyCCeccyPFFpMESN4shoUjj0zIwVF09QmSTDbpg7NkbirjNAE4jZSqAJJGmhcj70fRaXB9cPGpBoLvVR59gWZ7SCQgLJNIRkZUypBI0OseahvFjtlRVuqvc88sm/ttEb9OeJxLA/6sqZ059xBKn458qCjcrfRq86rHdTsbe1eSLooDGJRsfGwYHbOnPcqoG24qd4l9EvDZWQW4W3aIEN0dOphgadZOWyD972jkjO9VjkPn+4jAWRFZJZ3GnPjiKheqWO+Q3dVAyWfGcYNXnl3h0VtcOqXLOugFIgkYCBsuWlkVdTOe+XIyPInJoKtxmK+4eih1hlSON2Gpl6enOJQE6QljyrDJDsN9xW3wGOyuVju+FFLe4j8TwrIenKu3VR1XIZTjaQLkEAkZBWpT6WNZ4cxhLai8Y8G5ZGP2nbcjRltt/DVE5W5fuI0d5cD7JHhnYKQXUK0eWQ76tk2IJGDsQKDqnAuao7p2jxpkUFsZDK6ghSyOAM4JGQQpGpTjBBM5XI+V76CbjxeKZUCW7ao3bDGaRvtEQMfGARqyAcbCuuUClKUClKUClKUEfxnjsFogadsajpRQCzyN5LHGuWdvcBVTfnu9wZxaILVWUOWlPVVWcJnIBjZxnJRWbGCCwOw+bXh8c/FLnrguRKyDP+zS3tZFj90ZaV2ZRsxxqzjFSf0gSKbJ7SIZnuE6cESbMd18Qx7CKNy5wFx64BC10rnh4BxeH9Fc3BHl9tbXP5TwRt/wB9BxXjcOzBX/8Ass5B/wB1pPL+7QdDpXPT9JVxFj6xbQ+8i5MB+S3kUQ+Wqpzg3PKXFyLZ4JoJmiMoWTpMpQEDIaN2HmKCzUpSgUpVM+kTm2S16NtakC5uWOGIDdKJRmSTSdifJQds/CgudRvHeN21rEWu5kiQgjLNpJ9yjux9wBNchk4G7tqlvb5z77h1/JQMfCkPLUKyCUmV5AMBpJXkIHuLdqDStOYrmGLNtDEkRkLJ1bmOOTQW9vpswKMy7kFsAkEAecxdc7tc9WMCZLg9M9OaM5iVfFrj6QOoZcMGx4gp9AT9tFIPZkJ9zgMPxGD+Oaj14meHzRTMumFCUcDDKiSEBmhbGVXOGaLYHGoDOrIbPB+VevEl1GrxTqVKrGVjVECAhNLAiVxk7nScvgkYqR5T4teXF1bTSKdIkngQSrErt7ImcdM7FOnjdMbkaskVs81cQuopkMZd0kTECwMvUaQDUw6ZRxMujcE4Aznb2qs3I3LUlsjS3GnrTBMhVK6AFGoHLNlmcs7Ebam92aC014RXtKDgP8BhOJzR2rOsAmWPVJpyk2zRldGGCakADbnIBIbODNhVguYUuptKzJG4W1hdoZRHiR/s4sYZ85JdHHfSwA0rn5t5eu7e/MtrbPKrMJEkQdXEh1ZDrlfZY5GSBgjxDGKibCWaeWznS2cRWwkg3ZXmfRE8J1EeFF6ikZJxkj0oOhwcZSSM3rfo4iyW0A8La89HMindZSxKBdtCsc7k4pacoxI4ZteZZyJFDkRsGVy2lBtGC2ojTjAOKxXIuogryxokhZ2Vom1w9Z45REZI2AIlUkeJfCwG/ZcS0PA5o2iAuXkjjkDETKrucKynTKuDgls4YH0yKDcveCW80YilhjeNQAqlRhQBgafNcD0xWvZ8Vn4WwxNJPbKAZIZftJI4shWkgk9pwhxlGzt2PbMnFIGUMpyCAQfcdxUVzFN0RHcYOIJMyY3PRkBjlPv05V/7FB0y2uUkRXjYMjgMrKQQwIyCCO4xWSqJyFxNLeWSxZgFYm4tPINFIdUiJ5HQ+o4H3XU9hV7oFKUzQKVhurpIkZ5GVEUZZmIVQB5knYCqBcc5XXFGaPhSSpbg6XuwgDP6i36ulF/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FRhpriYgKAqjbsFGwCqAPnUeTOSpj0jcPqe3UomCGjtFySY4NtMlxvhpcELjAyRsG3b8MuuKTiW8XQsZDRWx8Udt5q9wO010QciP2YwcnyBkpLJYeM2ipn+R3ZJJyzMZIMsx82PrVvtbRIkCRjSo7D47kkncknck7kneqvxP+fLP+pXf78FBbq0ONcLNzF01mlgOQdcDBXGPLJBGPUY3rfpQUfiNrxexjeVb+CeKJWdhdwaCFUFj9pARk4H6tc14ZxC4vuIveXWAz2kZjjGcRxu5CqM+5Sx98hq9fS3dGd7awUkLKxmnwcZhi2Cn3M5A/s1UrFc39yfJYbdfhnW2B/rzoJqleat8euT+GP8AMV7QfMgJ7HHqfP5UeIMCrAMCMEMAQR7wdjX1Qmg0uXpxwu5E0gMtsF6YLs7PZoxy3SUkgw506hjUAPMA12ZHBAIOQdwRuCK5KygjBGQRgg7gg9wR6Vu8hc72tn1bG7uI4hA69AyvjMUg1hMtsNBOkZPbT6UHT6Vgs76KZdUTpIp+8jK4/FSRWegxzqSrBdjg4PocbfnXL+VZAnD4c94oirjz1xFll+etWrqhrj3AuIlRNayxXH1kSztJGkEjgdeSR00uoKaCpyGJAO9BtceuB9WikfAYvB94gapCobAz4u5xn31P+fzqD4ZCLuwiWUeIxKrZG6SxeAnHkyyIfwqUtbovnUuh1O65B+DAjup8j8jgig0uVpddlbn/AHSg/FRpP5g1tPexsSm77EMFSSRcHYhiqlfPtmojhNhcC8+oxMIYXEtwkukOwTUpkhRW8IYSSE6myArDY1dz9H9gQOrEZT6yySye7sWwPgABQUDh/DU8fD5w32GJraQEq6xFsRlHG6SRt4c+Y09xmrjytzTIsgtL5gZSD0ZsBVuFHcEDZZl21KO/ceYFP5C4LFFbiZQTJNry5JJKCR+moyfCoULsKmeN8LS5hdGwDgsj43jcAlHQ91YHByKCx/SLxWa24fLJbtok1QorkBtPVlSIsAdiQGJGagIvo1MIzG90JO7zQX0qySMe7Oko0ZPfvinNvFGuuX4p3ADS/UHbHbU08BbHuzmuh0HKeYOTrqZkM93LKkJysF9bF4WPkZHtGCvj+l/nmwWXNN/GAhtLe4CjH8SuYwQB5CCYKR8NVXesFzYRS/pI0fH6yq394oK1/wD0i1T+Vx3Np77i3lC/9RAyY9+ajl5+tozMtkVu5p58wRQMray0UWosw2jQEEsx7b1a/wCAo1H2bSR+miR8D+wxK/lURJwFVukQ6Ss6SGRhFFHK4jMeEeSMLqjJfJXG+BvjIIRXLnLUk0rXFzJ1JnBV51yFC+cFkPuRDs0vtNvjvkXqCBUUKgCqowABgADsAK+0QAAAYAGABsAB2r2gVUeJ/wA+Wf8AU7v9+CrdVQ4p/Pll/U7v9+Ggt9KV4aDjbXP1i+vrgjf6w1unniO3ATA9AX1NUVwabXdXTD2TKFz5YhQRnf3ux/5DXxZX5gtbuU7lLi7bfzbqHGf7WK2uGcOKW8MDdyuqY+uol3HxZyR8A3uoJG1bV4/1sac/qj2dvfkt8x6VnpSgVGcOl68kkh9mOR4o1ztlPC7n+kTkD0A95qUFQXKOelKD5XdwB8Nf+eaCcqV+jbhMVwl880SSJJeMqiRVf9FHHExwRsNQNQPE7zowyS/7ONm+agkfniuj8k8C+pWMMLHLhdUjfrSSEySHff2mPfyAoI27+inhbnVHAYHx7dtJJAR8kIX8RWD/ANE30H8k4tcAD7t0kV0uB5amCsB7wasXM6XJtJhZnE+g9P2c5yM6S3hDac4J2zjO1Ui3h68YLXN3PGW0FJZjCyb4eKZYgh6gz2c4Pr2yERNzJxC5tDPPcKsKylQtqvS60S9YLIZCxdQ0kQXShBKnz1Cs3KfMk0PFUhuxqd4RaS3CazHJNCS8OpnUYl0mRSMn2l7HIGw3KTKyCG6aK2RiUMeerGSdBjDkkaMYXWQCukDfuNvjN3aW8a2RiVlaPXplmSGNV1nxNNK2rXry2UDPnxbZzQffOdk/D5RcWuHS6uESS3YhB1pc/aRynaMkr4g2xJzse8dfcxiJgtwkltKV8EckXVeTJAxA0TlZTkr4Qc9s18cTXiVxbR291bNcWZniYyo8NxPJChEiRlY2AbU4VetkeE5YDc1ZORvo7ismM8iATMWKRB3kjtlbGUiLk5YgDU/mcgYFBp8C5Vv55be5umS2MLMVjjBaR1fAYStr0oCFGUXVuPaq58a4zBaRNLcyCNBtknck9goG7MfIDc1qca5pitmEShprhh4LeHDSH3tviNPV3IFc25gHHPrJuZ+HLcaNrdYp1dIAfaIjA1vIfN8DYYGKCV5YtzDY26yAoUhXVq20gDJ1e8Dv86rV1Le8QhbpObaCVW05PUlkUg6ceEdJG22JJwfSouG8tFBW/kvI5JCTKLj6zCkhPcFASmjyA9BVuseJQSgdCSNwMYCMpxjtsDtQZr/iIn5YgcKFx9SQqOwMVzDE2B5bpnHvrqVcPgvWPCns4k1vJxWVIssqKohnjuW1s3Ydx286t3F+NcUMkcbXFnamV9GmANdzxlh9mXD6Ro1YBYJ4c57ZIDoWa9rlt9weTpa55LyO6Q+G4ubyKOCOVfOOMELJGT5dLdTjY9rjyfzUL2Mq4C3EWFlRc6T3CyRE7tE+CVb4juKCw1GXg/jVv+zMPyjP+FSdRl9/Kbf/AI37o/yoJOlKUCqhxX+fLL+p3f70NW+qfxb+fLL+qXf70NBcK8rW4pcJHDI8jlEVCWdc5UAZJGAe3wNQnDOKmcE2d7b3IH3W0Fh7i0JGn5pQcfvrcy3s1mfZTiF1PMPWMSB4Qfcxcfh7qtCpjJ8ycn/XpWhKzNxjiLOio/8AFlIVtY/ReTFVJzt3AqRoFKUoANQPKkzATRsNkurgI3kfHqIx5Eas+/5VM3FyExkEljgBQWJwCTsPIAVC8t3A6t1EwIYXBmUMNLFZRqBwfQgj50GxzXPptZRpZiy6QFVn7kZJ0jYAZO9dqsL6OeNZYWDxuoZWXcEHcEVytHBGQa+uGcQmsJDJbDUjby2+wD/04vJJvyfsd8MA61Vb5i5aZ2NxaaVn0gOjforlB2SX0YDZZBuvbcbVK8F43DeQiWBtSnI7EMrDZldTurA7EGt+g45DzZfSXD29taMZNRUxTFiY1xgtKMBQM58WvDAr7R75rlOKI7JeJPHHGRoawt47nKHdmWaRtSEdsdPO22a6bxjjlvaJ1LiQIpOBnJZmPZUQZZ29wBNVK55mvbtv4v8AxOEeciLJct556bEpCvbZtTH0Wgz8O5ntreFLXhVvPctGNIjCSxBcnJaaadVVckknuST2qEvOcHnlK3BmKL4TDwtmZcjZjLdOIycHw6YtgQck9h5x4XawTP8AwhdArE+NrcAtg6RhIgd2wNt9xUfbXItpIoYs9KTRGxUKRDLHBuNRyGGiLxKB4SM5300Fi4Dzfw+0BUWdxaqSNTtF1AxOd5JImdife/41dP4Xg6aydWPpuMq5dQrDGcqxOCMVzG34086B7eOeZG3RnFqsbYJHmyuu49Mj0qEt+WIrm9aK4lFszqrR4OuIya5HliUuArEAxllXQSSxHnQdWvOceGYKyXVswOxXqRyfiATVabgnLnEJQixQ9RydJjSW31EAsdLqFVjgE4BJwCfKsN/Lw7hyrFfpAhKEpJFlg2nvmM+JTnsMuMkDVULZR2t10xbDJu7hJHMZMTQw2jF21FQpV/Hp1DzmABIGSDnH6OY+HpC9ncTrruWQRyuJIg00Uiu2MBgSFwTknB9ameULyOSIq0k0CgnRDDEsUjIp0/asilzINtRBUHKn71YecOEyrApjnkljjlRyk7a+k+6Rt1iNfTy2lgxbSH1A+Eg6nB7VJrrAaVA0cokVHeIloRZxFX04YFTqUgEeyO+BQbfEOJC0nVpCgNu8YikuXUytbXMmhomXxPKUKlwwOoBRnPi1ZOIcxK19YykyRkytGZpIxawtDoZ5IyZSHfJCFQcjIyMGvqe0tbQ3DYjixNw7DHAY/bI7+NvEdhk7+VbsvC04lc22uAy20XWaRpoysba4wkekSAM++TkLgetBfI5AwBUgg9iNx+IrQvv09v8AGT9w1XJfonsFObUz2jE5zazyxjP7JJX8qheYbDiXDlEsPETctGsjxwXMCOxCoTITKhUhQvcnbJA7kAh06lR/L3EWubS3mYANNBFIQM4BdFc4z5ZNSFAqncW/nyx/ql3+9FVxqtcQ4RK/FbWdV+yitrhXbI2aRo9IA7k7E/KgstQ/FeULG6OZ7aJ2/X0hZB8JFww+RqYrw0HC+E26LfcRMWrprcrEpd3kbMKlG8TksQD2ye2KmqiuX4NAuV3OL26GTuTiUjJPmdqlaDWMmZwue0RbH7Tqo/db8a2ahUuP/cmT0s1P/wCxP+NTVBq3H6aH/i/uCvjiPBoLjHVjDEDwturr+y43FLyZUljLnChZd8HGToUAkDbYsflX2eKwYz1Y/k6k/IA5J92KCFTips5ujcsXQqpWfByqsxRRcY2zqBAf8aslQvL97YyXN6/EROkWmO3VhHciMIAXbqsgwNRYHDjGMGpODlRFGvgt6t3Cu7WjSRu+nz6UndSO4VgBt3oPqyv5bO5E9uM6kka4j1aVlSJMg4wR1gcBW886ScEEW3jH0j9GFmjsr15BsqNbyoM/0nwQAPPGT6Vz+a/uEl6rWc/QQRRtrXoydSSeFyiI/wCkchEUY2wznO1XKDnm0aRIyZo5JDhUkt7hGY+ePBg47nBwACe1BWIuMF5TNIDNeaVDNLFLD0uodEENvE4yqsxJ1DcqkjHParREiwoAWG2SWO2pu7MfeTk1DcSm63EodgHjMo7+IQpqV8438UmO5xspHtsKm3twzAnGBjbHcg5GT6D09e/lQfNzapMmmRdSnS2DqG4IYdiCNwKguOBJXS1SNGVTuhDquoqQApQYARWLMMjIPY7irJWrbcOSM5Go+1jUxOnW2t8fE9ycnYDOKCKit5hI8Cg9PV1DJvHrVkQaFYDws0gkZiNwPTUDUnc8Limi6MscbREY6ePD7sdsH3gZrcrygqtjweGO5gtpWSaG560MTYVJ4sRklWdMfWIvDjxjIYIc5FWXlzgB+0ubkp1ZlIkZQw0tDqjfv5eHtvjHc7GojmHpwC3l0nK3tnjSuptKyY0oo39gvsO+T61M2HHrRbuVszxi56ZTrxXMMYlGVKjqKEUv4Tn7xZ/PuEwbOMxunSllSVGVsqg1Ky6SFEhB3B9N6rvLHLa3LazcTRzQJ0JukUHWBWNo5sspZGeNI9RGDlCO6nNttL2ONDG5wF3TIY+A+yBgblTlMdxpHrUBLG8MzXdqkjCMDrKEZetEzEyKqtgtIhzKpA+9Iv3hgLJw3li1t21xxL1D3lfMkp+MrkufxqVrDZXkc0ayRMHR1DKynIZTuCDWPiPEUgTW+TuAqqMs7HZVQebE/wCgATQfHFOJiBRsXdzpjjXGp3O4Az2GASSdgASe1cj5q4zJczJAh1xTXkFre3KEqrF2/ktue/SQatRHcnfuc2DiM1xfXL2sD6ZyoF3OhytnA2/1eBuxnfHibvtnsFC5+d+DQ2ltw2G3QJHFxOzCgftNkk+ZJ3J8yaC+2tskSKkahURQqqNgFUYUD3ADFZaUoFKUoFKUoOQc98Dk4fexyWQ1rxCaTXDIwRFmxrLI/wB0sNWQc7j4Y024lKpxJZ3SkfqxiZfk0bHP4VffpR4c0nD3ljGZbRkuY/jCdTD5prHzqPtblZUSRN1dVdfgwDD++g5lDdsvFDNLFLDFJCIUeeNogXGGxltgTg4zVwqbvreN42WVA6EHUrAMCBv2NQK8nx//ABri4gQEjpqyugx+oJQxT5HHuoMg91fC4O4wfeMH862E5Mtj+m6k5/38juP+QEJ/21W+dOWrQQy9G3jjZJLRdUYMZ+1k0uMKcHwkDt5/Cguv0Xy5uuIgeyGte363SYN+QWrRxXkjh90dU9tEzd9YXRJn1EiYYH51n5d5XtOHxmO0iWJScnGSWI7FmYksfialaDmPOXKotBamO5umia/th0JZTNGPEWBUuC4wV/WIrZ4jwqK4CiXV4G1KyO8bKcFSQ6EMPCSDvvUn9KD9OC3nJ8MF5AzL+sHJg/EdTUPetVXj/NSxQTtEBIY0YHSynBYaVZgpJVcsCQwXYGgjvo+kV4JZYgcy3sgDOzu3TGjTqcnU2E1Yye5q5BDsAfMbnxf5VCcscNW2NzAu6wXXTB9cW9uGPzOT86my/fHcD8/Kg17O5ZokYgksoJxgfE4JH4VnSTPkR8QR/f3+VfNrDoRV/VUD8AAay0GC8vUhjaRz4UXJxuT6BfUk4AHqRXlkjhAZAA7eJwOwY/dHqFGF+XvqE5ziL2ExiPTZCjhsYx05Ek1D4AZ+Vb/LvEpLi3ikkXBddzjGrA3cD7qsQSB6EetBq8UTrXkcbOqrbwNdhWUsJGDGE53AAVCfPcuPStf6TOLJc2sRNzASkupEjbU8hdGjBCls4GrPrv5YrR/glLzidwsi69MULqrW4udCjMbjQJFYePxDAbIfNWqw5PtjlBdxxllZWWG1tLSUhhpYZeMyjIJGQQd6CQ4bzSXlmjxJhGKhtDeJvv6ABlsZ/wAexBrc4hzVFbDMh0b7dZ44c4wNlkcMfPyzWT/0FaNgy9eVgMapbm6Y4OMjHUAAOBsABsK3LfgtjZK0kcMMIUEs4RVOB3LPjJ+ZoILlTiYj+uSlGitOokkWpXUF5F+2ESMAxBk0kADDPI2nOa0ONcUuZbhYbcD69KpK5wycPt22aSTGxnYeXwA2BL5eYOPTdSLpx67qbP1K2bYRLjDXVyPu4BOAewOB4i2LFypyutjEQWMs0ra5529uWQ9yfRR2VewHzoM/LfLsNhAsMIOASzO27yOfbeRvvMT5/wCVQH0o/orL3cUs/wB81dK17qxjl0dRFfpuHXUM6XXIVh7xk4oNilKUClKUClKUHxLGGUqwyCCCD5g7EVyzlOFoEltHJJs55IQTvmP9JCf+RwPlXVq57PaaOM3a/wC3trecfFC1u/8AclBsioDlq7fq3VvJ7UEiFfMtG6DQ2ffpPzJq1/UqrlxwT6vxCGfzupJYXPu6CPCp9cGBsftmgl6qXO9s0dvK+rPUurRsegVo0x791z86vgsarf0iWmmxY+QntSfh14xt8yKDp1KUoNfiHD4riNopkDxuMMrDII/1vnyqlcxfR7wuKB57gTNFbgzFDLJIMIC2kaiW0ntpzjer7WtxG3MkUiDGXR137eJSN/dvQc45X1tB15l0yXUj3Dj06p8A+AjCD5VvzwnxYJBcoPgMhTj5Z/Gqxacyjh8MNvc2l1E0aJESYlERcKAdMrOEIJBIOfOpkcyxYy6Tp/wZJB2z7UIde3voJbNKibXmyykOlLiLUfus3TbPppfBz7qlgds+Xr5UEdxsL9WnQjI+ryn4go/n8q0+T3YQdIsX6DPEZD2YoxACDHsqmkH0IIycE1vcYsy8M+O720kYHv0yef8Aa/KqxwTj1ukkmtXWOeO1njARnXxwL1mATJBMobUVGNSnJzQT/D+EzzcTna2ufq8iWlvv0o5VYNJPkOrb/dXGGBqfnfi8a6Z7a0vk/wB25gc/GOYMh/5xUNyTfQjijiCRWS4tAThy56kEmMDUcrhJfZOP766VQUEc0WkX8oiveHb92SQQ59zR64QPiBWDjHN0IMZjuF4gzYNrBH0sy3GfCZTHtpT2twoXvuQuOi4qucrcAtUAnSCJZi0ymRUQOQZXyCwGfIUDlHlhrYPPdMJby4wZpfIfqxxD7sS9gPPufLFjpSgUpSgUpXmaD2leV7QKUpQKqHNFqU4lw+4A8Lma1kIB7Sp1Is+g1x/iwq30oNQWQqu88WoSO2l8ob+0Y/BpOgc+77WrbWhxzg6XcDwyFgr6d1wGBVg6kZBGQyigzfVBVS+leMJwqdsEkNAQB3JWeJgB79jV2FYL20EsbI33gRnGcHGAR7x3oPbO7WWNJEOVdVdT6hgGH5Gs1avC+HrbwRQp7MUaRrnvhFCD8hW1QKUpQYbq0SVGSVVdGGGVgGVge4IOxFc64h9CsCO0nD2WEnfQ4kIB/wB3LG6yx/DLL7q6XSg41xPl3jcalJIkuU8n0wXTD09sxN+KOfjUEt7LbtiQQwv6K0/DJM++OZTbyfmK/QWK+JYVYYZQw9CAR+BoOJ230kQAFJ2XKqdTBogw276Axjf/AIchP9EVe+QeDQ3HCLNLqCN9MOAskYO2SAwDDKllAb51aBwe3/2MX/TT/KtygiLDlOzglEsUKrIFKhssSA2NQGSQM4Hb0qXpSgVF8t/ycftzf+aSpSovlv8Ak4/bm/8ANJQSlKUoFKUoPDShrwUHtKUoPaUpQKUpQKUpQKUpQKUpQKUpQKUpQKUpQKUpQKUpQKjeXoysADAg65diCDvK5Hf3VJUoFKUoFKUoFfIFfVKDyvaUoFKUoFKUoFKUoFKUoFKUoFKUoFKUoFKUoFKUoFKUoFKUoFKUoFKUoFKUoFKUoFKUoFKUoFKUoFKUoFKUoFKUoFKUoFKUoFKUoFKUoFKUoFKUoFKUoFKUoFKUoP/Z"/>
          <p:cNvSpPr>
            <a:spLocks noChangeAspect="1" noChangeArrowheads="1"/>
          </p:cNvSpPr>
          <p:nvPr/>
        </p:nvSpPr>
        <p:spPr bwMode="auto">
          <a:xfrm>
            <a:off x="-8004" y="-563794"/>
            <a:ext cx="1647825" cy="1438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sp>
        <p:nvSpPr>
          <p:cNvPr id="31" name="AutoShape 22" descr="data:image/jpg;base64,/9j/4AAQSkZJRgABAQAAAQABAAD/2wCEAAkGBhEQERUUEBQWFRUUFBYXFxcVFxMVGBgYFxgXFBUcFxcYHCYfGBonGhgZIC8gIycpLCwuGB80NTAqNycrLCoBCQoKBQUFDQUFDSkYEhgpKSkpKSkpKSkpKSkpKSkpKSkpKSkpKSkpKSkpKSkpKSkpKSkpKSkpKSkpKSkpKSkpKf/AABEIANIA8AMBIgACEQEDEQH/xAAcAAEAAgMBAQEAAAAAAAAAAAAABQYDBAcBAgj/xABIEAACAQMCBAMEBgQLBwUBAAABAgMABBESIQUGEzEiQVEyYXGBBxQjQpGhM1JyshUkNDVidIKxwdHwU2ODkpOisxYlRHOjF//EABQBAQAAAAAAAAAAAAAAAAAAAAD/xAAUEQEAAAAAAAAAAAAAAAAAAAAA/9oADAMBAAIRAxEAPwDuNKUoFKUoFKUoFKUoFKUoFKUoFKUoFKUoFKUoFKUoFKUoFKUoFKUoFKUoFKUoFKUoFKUoFKUoFKUzQKV5mvaBSlavE+JxW0TzTsEjjGWY+Q/xJOwHmSKD44lxiC2AM8ixhs6dRxnALHA89hnaotOfbAqGEx0k41dOcJ82KYH41TeC8RS913k7jGoKRIp0oGVWSGIgqWABOoKfEx31BQRajzpYQlAjAtKe0QTuACSwBHYFdhk+JcZzQWO1u45UDxOroezIQwPlsRtWaqXx/jEVoYb2MaELD60AMFoWPTEjovdlcqdWCQMjzq0cM4xBcoHgkWRSAcqc7HsfhQblKUoFKUoFKUoFKUoFKUoFKUoFKUoFKUoFKUoFKV4aCI5l5pgsEDTElm1dONRl5Co1EKOwA2yxwBkZNU+w4tLe28dxLesglGVhiZLVFbuUMhBkcr5nIz30jIr74fKb2/uGZdUZV4wM/djbQqnPs6tQkwMHfPlW/JyFYQKJDBEZFQ5d1aULnxsyxE4zqHljvgelBARTcQ1a+H33X0nLRM8VwvuB16XQbZzrPfzFXTlXms3euOaPo3EXtx6tQIzgMp8x6jyyNyCCeccyPFFpMESN4shoUjj0zIwVF09QmSTDbpg7NkbirjNAE4jZSqAJJGmhcj70fRaXB9cPGpBoLvVR59gWZ7SCQgLJNIRkZUypBI0OseahvFjtlRVuqvc88sm/ttEb9OeJxLA/6sqZ059xBKn458qCjcrfRq86rHdTsbe1eSLooDGJRsfGwYHbOnPcqoG24qd4l9EvDZWQW4W3aIEN0dOphgadZOWyD972jkjO9VjkPn+4jAWRFZJZ3GnPjiKheqWO+Q3dVAyWfGcYNXnl3h0VtcOqXLOugFIgkYCBsuWlkVdTOe+XIyPInJoKtxmK+4eih1hlSON2Gpl6enOJQE6QljyrDJDsN9xW3wGOyuVju+FFLe4j8TwrIenKu3VR1XIZTjaQLkEAkZBWpT6WNZ4cxhLai8Y8G5ZGP2nbcjRltt/DVE5W5fuI0d5cD7JHhnYKQXUK0eWQ76tk2IJGDsQKDqnAuao7p2jxpkUFsZDK6ghSyOAM4JGQQpGpTjBBM5XI+V76CbjxeKZUCW7ao3bDGaRvtEQMfGARqyAcbCuuUClKUClKUClKUEfxnjsFogadsajpRQCzyN5LHGuWdvcBVTfnu9wZxaILVWUOWlPVVWcJnIBjZxnJRWbGCCwOw+bXh8c/FLnrguRKyDP+zS3tZFj90ZaV2ZRsxxqzjFSf0gSKbJ7SIZnuE6cESbMd18Qx7CKNy5wFx64BC10rnh4BxeH9Fc3BHl9tbXP5TwRt/wB9BxXjcOzBX/8Ass5B/wB1pPL+7QdDpXPT9JVxFj6xbQ+8i5MB+S3kUQ+Wqpzg3PKXFyLZ4JoJmiMoWTpMpQEDIaN2HmKCzUpSgUpVM+kTm2S16NtakC5uWOGIDdKJRmSTSdifJQds/CgudRvHeN21rEWu5kiQgjLNpJ9yjux9wBNchk4G7tqlvb5z77h1/JQMfCkPLUKyCUmV5AMBpJXkIHuLdqDStOYrmGLNtDEkRkLJ1bmOOTQW9vpswKMy7kFsAkEAecxdc7tc9WMCZLg9M9OaM5iVfFrj6QOoZcMGx4gp9AT9tFIPZkJ9zgMPxGD+Oaj14meHzRTMumFCUcDDKiSEBmhbGVXOGaLYHGoDOrIbPB+VevEl1GrxTqVKrGVjVECAhNLAiVxk7nScvgkYqR5T4teXF1bTSKdIkngQSrErt7ImcdM7FOnjdMbkaskVs81cQuopkMZd0kTECwMvUaQDUw6ZRxMujcE4Aznb2qs3I3LUlsjS3GnrTBMhVK6AFGoHLNlmcs7Ebam92aC014RXtKDgP8BhOJzR2rOsAmWPVJpyk2zRldGGCakADbnIBIbODNhVguYUuptKzJG4W1hdoZRHiR/s4sYZ85JdHHfSwA0rn5t5eu7e/MtrbPKrMJEkQdXEh1ZDrlfZY5GSBgjxDGKibCWaeWznS2cRWwkg3ZXmfRE8J1EeFF6ikZJxkj0oOhwcZSSM3rfo4iyW0A8La89HMindZSxKBdtCsc7k4pacoxI4ZteZZyJFDkRsGVy2lBtGC2ojTjAOKxXIuogryxokhZ2Vom1w9Z45REZI2AIlUkeJfCwG/ZcS0PA5o2iAuXkjjkDETKrucKynTKuDgls4YH0yKDcveCW80YilhjeNQAqlRhQBgafNcD0xWvZ8Vn4WwxNJPbKAZIZftJI4shWkgk9pwhxlGzt2PbMnFIGUMpyCAQfcdxUVzFN0RHcYOIJMyY3PRkBjlPv05V/7FB0y2uUkRXjYMjgMrKQQwIyCCO4xWSqJyFxNLeWSxZgFYm4tPINFIdUiJ5HQ+o4H3XU9hV7oFKUzQKVhurpIkZ5GVEUZZmIVQB5knYCqBcc5XXFGaPhSSpbg6XuwgDP6i36ulF/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FRhpriYgKAqjbsFGwCqAPnUeTOSpj0jcPqe3UomCGjtFySY4NtMlxvhpcELjAyRsG3b8MuuKTiW8XQsZDRWx8Udt5q9wO010QciP2YwcnyBkpLJYeM2ipn+R3ZJJyzMZIMsx82PrVvtbRIkCRjSo7D47kkncknck7kneqvxP+fLP+pXf78FBbq0ONcLNzF01mlgOQdcDBXGPLJBGPUY3rfpQUfiNrxexjeVb+CeKJWdhdwaCFUFj9pARk4H6tc14ZxC4vuIveXWAz2kZjjGcRxu5CqM+5Sx98hq9fS3dGd7awUkLKxmnwcZhi2Cn3M5A/s1UrFc39yfJYbdfhnW2B/rzoJqleat8euT+GP8AMV7QfMgJ7HHqfP5UeIMCrAMCMEMAQR7wdjX1Qmg0uXpxwu5E0gMtsF6YLs7PZoxy3SUkgw506hjUAPMA12ZHBAIOQdwRuCK5KygjBGQRgg7gg9wR6Vu8hc72tn1bG7uI4hA69AyvjMUg1hMtsNBOkZPbT6UHT6Vgs76KZdUTpIp+8jK4/FSRWegxzqSrBdjg4PocbfnXL+VZAnD4c94oirjz1xFll+etWrqhrj3AuIlRNayxXH1kSztJGkEjgdeSR00uoKaCpyGJAO9BtceuB9WikfAYvB94gapCobAz4u5xn31P+fzqD4ZCLuwiWUeIxKrZG6SxeAnHkyyIfwqUtbovnUuh1O65B+DAjup8j8jgig0uVpddlbn/AHSg/FRpP5g1tPexsSm77EMFSSRcHYhiqlfPtmojhNhcC8+oxMIYXEtwkukOwTUpkhRW8IYSSE6myArDY1dz9H9gQOrEZT6yySye7sWwPgABQUDh/DU8fD5w32GJraQEq6xFsRlHG6SRt4c+Y09xmrjytzTIsgtL5gZSD0ZsBVuFHcEDZZl21KO/ceYFP5C4LFFbiZQTJNry5JJKCR+moyfCoULsKmeN8LS5hdGwDgsj43jcAlHQ91YHByKCx/SLxWa24fLJbtok1QorkBtPVlSIsAdiQGJGagIvo1MIzG90JO7zQX0qySMe7Oko0ZPfvinNvFGuuX4p3ADS/UHbHbU08BbHuzmuh0HKeYOTrqZkM93LKkJysF9bF4WPkZHtGCvj+l/nmwWXNN/GAhtLe4CjH8SuYwQB5CCYKR8NVXesFzYRS/pI0fH6yq394oK1/wD0i1T+Vx3Np77i3lC/9RAyY9+ajl5+tozMtkVu5p58wRQMray0UWosw2jQEEsx7b1a/wCAo1H2bSR+miR8D+wxK/lURJwFVukQ6Ss6SGRhFFHK4jMeEeSMLqjJfJXG+BvjIIRXLnLUk0rXFzJ1JnBV51yFC+cFkPuRDs0vtNvjvkXqCBUUKgCqowABgADsAK+0QAAAYAGABsAB2r2gVUeJ/wA+Wf8AU7v9+CrdVQ4p/Pll/U7v9+Ggt9KV4aDjbXP1i+vrgjf6w1unniO3ATA9AX1NUVwabXdXTD2TKFz5YhQRnf3ux/5DXxZX5gtbuU7lLi7bfzbqHGf7WK2uGcOKW8MDdyuqY+uol3HxZyR8A3uoJG1bV4/1sac/qj2dvfkt8x6VnpSgVGcOl68kkh9mOR4o1ztlPC7n+kTkD0A95qUFQXKOelKD5XdwB8Nf+eaCcqV+jbhMVwl880SSJJeMqiRVf9FHHExwRsNQNQPE7zowyS/7ONm+agkfniuj8k8C+pWMMLHLhdUjfrSSEySHff2mPfyAoI27+inhbnVHAYHx7dtJJAR8kIX8RWD/ANE30H8k4tcAD7t0kV0uB5amCsB7wasXM6XJtJhZnE+g9P2c5yM6S3hDac4J2zjO1Ui3h68YLXN3PGW0FJZjCyb4eKZYgh6gz2c4Pr2yERNzJxC5tDPPcKsKylQtqvS60S9YLIZCxdQ0kQXShBKnz1Cs3KfMk0PFUhuxqd4RaS3CazHJNCS8OpnUYl0mRSMn2l7HIGw3KTKyCG6aK2RiUMeerGSdBjDkkaMYXWQCukDfuNvjN3aW8a2RiVlaPXplmSGNV1nxNNK2rXry2UDPnxbZzQffOdk/D5RcWuHS6uESS3YhB1pc/aRynaMkr4g2xJzse8dfcxiJgtwkltKV8EckXVeTJAxA0TlZTkr4Qc9s18cTXiVxbR291bNcWZniYyo8NxPJChEiRlY2AbU4VetkeE5YDc1ZORvo7ismM8iATMWKRB3kjtlbGUiLk5YgDU/mcgYFBp8C5Vv55be5umS2MLMVjjBaR1fAYStr0oCFGUXVuPaq58a4zBaRNLcyCNBtknck9goG7MfIDc1qca5pitmEShprhh4LeHDSH3tviNPV3IFc25gHHPrJuZ+HLcaNrdYp1dIAfaIjA1vIfN8DYYGKCV5YtzDY26yAoUhXVq20gDJ1e8Dv86rV1Le8QhbpObaCVW05PUlkUg6ceEdJG22JJwfSouG8tFBW/kvI5JCTKLj6zCkhPcFASmjyA9BVuseJQSgdCSNwMYCMpxjtsDtQZr/iIn5YgcKFx9SQqOwMVzDE2B5bpnHvrqVcPgvWPCns4k1vJxWVIssqKohnjuW1s3Ydx286t3F+NcUMkcbXFnamV9GmANdzxlh9mXD6Ro1YBYJ4c57ZIDoWa9rlt9weTpa55LyO6Q+G4ubyKOCOVfOOMELJGT5dLdTjY9rjyfzUL2Mq4C3EWFlRc6T3CyRE7tE+CVb4juKCw1GXg/jVv+zMPyjP+FSdRl9/Kbf/AI37o/yoJOlKUCqhxX+fLL+p3f70NW+qfxb+fLL+qXf70NBcK8rW4pcJHDI8jlEVCWdc5UAZJGAe3wNQnDOKmcE2d7b3IH3W0Fh7i0JGn5pQcfvrcy3s1mfZTiF1PMPWMSB4Qfcxcfh7qtCpjJ8ycn/XpWhKzNxjiLOio/8AFlIVtY/ReTFVJzt3AqRoFKUoANQPKkzATRsNkurgI3kfHqIx5Eas+/5VM3FyExkEljgBQWJwCTsPIAVC8t3A6t1EwIYXBmUMNLFZRqBwfQgj50GxzXPptZRpZiy6QFVn7kZJ0jYAZO9dqsL6OeNZYWDxuoZWXcEHcEVytHBGQa+uGcQmsJDJbDUjby2+wD/04vJJvyfsd8MA61Vb5i5aZ2NxaaVn0gOjforlB2SX0YDZZBuvbcbVK8F43DeQiWBtSnI7EMrDZldTurA7EGt+g45DzZfSXD29taMZNRUxTFiY1xgtKMBQM58WvDAr7R75rlOKI7JeJPHHGRoawt47nKHdmWaRtSEdsdPO22a6bxjjlvaJ1LiQIpOBnJZmPZUQZZ29wBNVK55mvbtv4v8AxOEeciLJct556bEpCvbZtTH0Wgz8O5ntreFLXhVvPctGNIjCSxBcnJaaadVVckknuST2qEvOcHnlK3BmKL4TDwtmZcjZjLdOIycHw6YtgQck9h5x4XawTP8AwhdArE+NrcAtg6RhIgd2wNt9xUfbXItpIoYs9KTRGxUKRDLHBuNRyGGiLxKB4SM5300Fi4Dzfw+0BUWdxaqSNTtF1AxOd5JImdife/41dP4Xg6aydWPpuMq5dQrDGcqxOCMVzG34086B7eOeZG3RnFqsbYJHmyuu49Mj0qEt+WIrm9aK4lFszqrR4OuIya5HliUuArEAxllXQSSxHnQdWvOceGYKyXVswOxXqRyfiATVabgnLnEJQixQ9RydJjSW31EAsdLqFVjgE4BJwCfKsN/Lw7hyrFfpAhKEpJFlg2nvmM+JTnsMuMkDVULZR2t10xbDJu7hJHMZMTQw2jF21FQpV/Hp1DzmABIGSDnH6OY+HpC9ncTrruWQRyuJIg00Uiu2MBgSFwTknB9ameULyOSIq0k0CgnRDDEsUjIp0/asilzINtRBUHKn71YecOEyrApjnkljjlRyk7a+k+6Rt1iNfTy2lgxbSH1A+Eg6nB7VJrrAaVA0cokVHeIloRZxFX04YFTqUgEeyO+BQbfEOJC0nVpCgNu8YikuXUytbXMmhomXxPKUKlwwOoBRnPi1ZOIcxK19YykyRkytGZpIxawtDoZ5IyZSHfJCFQcjIyMGvqe0tbQ3DYjixNw7DHAY/bI7+NvEdhk7+VbsvC04lc22uAy20XWaRpoysba4wkekSAM++TkLgetBfI5AwBUgg9iNx+IrQvv09v8AGT9w1XJfonsFObUz2jE5zazyxjP7JJX8qheYbDiXDlEsPETctGsjxwXMCOxCoTITKhUhQvcnbJA7kAh06lR/L3EWubS3mYANNBFIQM4BdFc4z5ZNSFAqncW/nyx/ql3+9FVxqtcQ4RK/FbWdV+yitrhXbI2aRo9IA7k7E/KgstQ/FeULG6OZ7aJ2/X0hZB8JFww+RqYrw0HC+E26LfcRMWrprcrEpd3kbMKlG8TksQD2ye2KmqiuX4NAuV3OL26GTuTiUjJPmdqlaDWMmZwue0RbH7Tqo/db8a2ahUuP/cmT0s1P/wCxP+NTVBq3H6aH/i/uCvjiPBoLjHVjDEDwturr+y43FLyZUljLnChZd8HGToUAkDbYsflX2eKwYz1Y/k6k/IA5J92KCFTips5ujcsXQqpWfByqsxRRcY2zqBAf8aslQvL97YyXN6/EROkWmO3VhHciMIAXbqsgwNRYHDjGMGpODlRFGvgt6t3Cu7WjSRu+nz6UndSO4VgBt3oPqyv5bO5E9uM6kka4j1aVlSJMg4wR1gcBW886ScEEW3jH0j9GFmjsr15BsqNbyoM/0nwQAPPGT6Vz+a/uEl6rWc/QQRRtrXoydSSeFyiI/wCkchEUY2wznO1XKDnm0aRIyZo5JDhUkt7hGY+ePBg47nBwACe1BWIuMF5TNIDNeaVDNLFLD0uodEENvE4yqsxJ1DcqkjHParREiwoAWG2SWO2pu7MfeTk1DcSm63EodgHjMo7+IQpqV8438UmO5xspHtsKm3twzAnGBjbHcg5GT6D09e/lQfNzapMmmRdSnS2DqG4IYdiCNwKguOBJXS1SNGVTuhDquoqQApQYARWLMMjIPY7irJWrbcOSM5Go+1jUxOnW2t8fE9ycnYDOKCKit5hI8Cg9PV1DJvHrVkQaFYDws0gkZiNwPTUDUnc8Limi6MscbREY6ePD7sdsH3gZrcrygqtjweGO5gtpWSaG560MTYVJ4sRklWdMfWIvDjxjIYIc5FWXlzgB+0ubkp1ZlIkZQw0tDqjfv5eHtvjHc7GojmHpwC3l0nK3tnjSuptKyY0oo39gvsO+T61M2HHrRbuVszxi56ZTrxXMMYlGVKjqKEUv4Tn7xZ/PuEwbOMxunSllSVGVsqg1Ky6SFEhB3B9N6rvLHLa3LazcTRzQJ0JukUHWBWNo5sspZGeNI9RGDlCO6nNttL2ONDG5wF3TIY+A+yBgblTlMdxpHrUBLG8MzXdqkjCMDrKEZetEzEyKqtgtIhzKpA+9Iv3hgLJw3li1t21xxL1D3lfMkp+MrkufxqVrDZXkc0ayRMHR1DKynIZTuCDWPiPEUgTW+TuAqqMs7HZVQebE/wCgATQfHFOJiBRsXdzpjjXGp3O4Az2GASSdgASe1cj5q4zJczJAh1xTXkFre3KEqrF2/ktue/SQatRHcnfuc2DiM1xfXL2sD6ZyoF3OhytnA2/1eBuxnfHibvtnsFC5+d+DQ2ltw2G3QJHFxOzCgftNkk+ZJ3J8yaC+2tskSKkahURQqqNgFUYUD3ADFZaUoFKUoFKUoOQc98Dk4fexyWQ1rxCaTXDIwRFmxrLI/wB0sNWQc7j4Y024lKpxJZ3SkfqxiZfk0bHP4VffpR4c0nD3ljGZbRkuY/jCdTD5prHzqPtblZUSRN1dVdfgwDD++g5lDdsvFDNLFLDFJCIUeeNogXGGxltgTg4zVwqbvreN42WVA6EHUrAMCBv2NQK8nx//ABri4gQEjpqyugx+oJQxT5HHuoMg91fC4O4wfeMH862E5Mtj+m6k5/38juP+QEJ/21W+dOWrQQy9G3jjZJLRdUYMZ+1k0uMKcHwkDt5/Cguv0Xy5uuIgeyGte363SYN+QWrRxXkjh90dU9tEzd9YXRJn1EiYYH51n5d5XtOHxmO0iWJScnGSWI7FmYksfialaDmPOXKotBamO5umia/th0JZTNGPEWBUuC4wV/WIrZ4jwqK4CiXV4G1KyO8bKcFSQ6EMPCSDvvUn9KD9OC3nJ8MF5AzL+sHJg/EdTUPetVXj/NSxQTtEBIY0YHSynBYaVZgpJVcsCQwXYGgjvo+kV4JZYgcy3sgDOzu3TGjTqcnU2E1Yye5q5BDsAfMbnxf5VCcscNW2NzAu6wXXTB9cW9uGPzOT86my/fHcD8/Kg17O5ZokYgksoJxgfE4JH4VnSTPkR8QR/f3+VfNrDoRV/VUD8AAay0GC8vUhjaRz4UXJxuT6BfUk4AHqRXlkjhAZAA7eJwOwY/dHqFGF+XvqE5ziL2ExiPTZCjhsYx05Ek1D4AZ+Vb/LvEpLi3ikkXBddzjGrA3cD7qsQSB6EetBq8UTrXkcbOqrbwNdhWUsJGDGE53AAVCfPcuPStf6TOLJc2sRNzASkupEjbU8hdGjBCls4GrPrv5YrR/glLzidwsi69MULqrW4udCjMbjQJFYePxDAbIfNWqw5PtjlBdxxllZWWG1tLSUhhpYZeMyjIJGQQd6CQ4bzSXlmjxJhGKhtDeJvv6ABlsZ/wAexBrc4hzVFbDMh0b7dZ44c4wNlkcMfPyzWT/0FaNgy9eVgMapbm6Y4OMjHUAAOBsABsK3LfgtjZK0kcMMIUEs4RVOB3LPjJ+ZoILlTiYj+uSlGitOokkWpXUF5F+2ESMAxBk0kADDPI2nOa0ONcUuZbhYbcD69KpK5wycPt22aSTGxnYeXwA2BL5eYOPTdSLpx67qbP1K2bYRLjDXVyPu4BOAewOB4i2LFypyutjEQWMs0ra5529uWQ9yfRR2VewHzoM/LfLsNhAsMIOASzO27yOfbeRvvMT5/wCVQH0o/orL3cUs/wB81dK17qxjl0dRFfpuHXUM6XXIVh7xk4oNilKUClKUClKUHxLGGUqwyCCCD5g7EVyzlOFoEltHJJs55IQTvmP9JCf+RwPlXVq57PaaOM3a/wC3trecfFC1u/8AclBsioDlq7fq3VvJ7UEiFfMtG6DQ2ffpPzJq1/UqrlxwT6vxCGfzupJYXPu6CPCp9cGBsftmgl6qXO9s0dvK+rPUurRsegVo0x791z86vgsarf0iWmmxY+QntSfh14xt8yKDp1KUoNfiHD4riNopkDxuMMrDII/1vnyqlcxfR7wuKB57gTNFbgzFDLJIMIC2kaiW0ntpzjer7WtxG3MkUiDGXR137eJSN/dvQc45X1tB15l0yXUj3Dj06p8A+AjCD5VvzwnxYJBcoPgMhTj5Z/Gqxacyjh8MNvc2l1E0aJESYlERcKAdMrOEIJBIOfOpkcyxYy6Tp/wZJB2z7UIde3voJbNKibXmyykOlLiLUfus3TbPppfBz7qlgds+Xr5UEdxsL9WnQjI+ryn4go/n8q0+T3YQdIsX6DPEZD2YoxACDHsqmkH0IIycE1vcYsy8M+O720kYHv0yef8Aa/KqxwTj1ukkmtXWOeO1njARnXxwL1mATJBMobUVGNSnJzQT/D+EzzcTna2ufq8iWlvv0o5VYNJPkOrb/dXGGBqfnfi8a6Z7a0vk/wB25gc/GOYMh/5xUNyTfQjijiCRWS4tAThy56kEmMDUcrhJfZOP766VQUEc0WkX8oiveHb92SQQ59zR64QPiBWDjHN0IMZjuF4gzYNrBH0sy3GfCZTHtpT2twoXvuQuOi4qucrcAtUAnSCJZi0ymRUQOQZXyCwGfIUDlHlhrYPPdMJby4wZpfIfqxxD7sS9gPPufLFjpSgUpSgUpXmaD2leV7QKUpQKqHNFqU4lw+4A8Lma1kIB7Sp1Is+g1x/iwq30oNQWQqu88WoSO2l8ob+0Y/BpOgc+77WrbWhxzg6XcDwyFgr6d1wGBVg6kZBGQyigzfVBVS+leMJwqdsEkNAQB3JWeJgB79jV2FYL20EsbI33gRnGcHGAR7x3oPbO7WWNJEOVdVdT6hgGH5Gs1avC+HrbwRQp7MUaRrnvhFCD8hW1QKUpQYbq0SVGSVVdGGGVgGVge4IOxFc64h9CsCO0nD2WEnfQ4kIB/wB3LG6yx/DLL7q6XSg41xPl3jcalJIkuU8n0wXTD09sxN+KOfjUEt7LbtiQQwv6K0/DJM++OZTbyfmK/QWK+JYVYYZQw9CAR+BoOJ230kQAFJ2XKqdTBogw276Axjf/AIchP9EVe+QeDQ3HCLNLqCN9MOAskYO2SAwDDKllAb51aBwe3/2MX/TT/KtygiLDlOzglEsUKrIFKhssSA2NQGSQM4Hb0qXpSgVF8t/ycftzf+aSpSovlv8Ak4/bm/8ANJQSlKUoFKUoPDShrwUHtKUoPaUpQKUpQKUpQKUpQKUpQKUpQKUpQKUpQKUpQKUpQKjeXoysADAg65diCDvK5Hf3VJUoFKUoFKUoFfIFfVKDyvaUoFKUoFKUoFKUoFKUoFKUoFKUoFKUoFKUoFKUoFKUoFKUoFKUoFKUoFKUoFKUoFKUoFKUoFKUoFKUoFKUoFKUoFKUoFKUoFKUoFKUoFKUoFKUoFKUoFKUoFKUoP/Z"/>
          <p:cNvSpPr>
            <a:spLocks noChangeAspect="1" noChangeArrowheads="1"/>
          </p:cNvSpPr>
          <p:nvPr/>
        </p:nvSpPr>
        <p:spPr bwMode="auto">
          <a:xfrm>
            <a:off x="420688" y="-390525"/>
            <a:ext cx="1647825" cy="1438275"/>
          </a:xfrm>
          <a:prstGeom prst="rect">
            <a:avLst/>
          </a:prstGeom>
          <a:noFill/>
          <a:extLst>
            <a:ext uri="{909E8E84-426E-40DD-AFC4-6F175D3DCCD1}">
              <a14:hiddenFill xmlns:a14="http://schemas.microsoft.com/office/drawing/2010/main">
                <a:solidFill>
                  <a:srgbClr val="FFFFFF"/>
                </a:solidFill>
              </a14:hiddenFill>
            </a:ext>
          </a:extLst>
        </p:spPr>
        <p:txBody>
          <a:bodyPr vert="horz" wrap="square" lIns="91440" tIns="45720" rIns="91440" bIns="45720" numCol="1" anchor="t" anchorCtr="0" compatLnSpc="1">
            <a:prstTxWarp prst="textNoShape">
              <a:avLst/>
            </a:prstTxWarp>
          </a:bodyPr>
          <a:lstStyle/>
          <a:p>
            <a:endParaRPr lang="en-US"/>
          </a:p>
        </p:txBody>
      </p:sp>
      <p:pic>
        <p:nvPicPr>
          <p:cNvPr id="1048" name="Picture 24" descr="http://www.ada.gov/reachingout/images/buyingshirts.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5594518" y="4678806"/>
            <a:ext cx="1671255" cy="1459890"/>
          </a:xfrm>
          <a:prstGeom prst="rect">
            <a:avLst/>
          </a:prstGeom>
          <a:noFill/>
          <a:extLst>
            <a:ext uri="{909E8E84-426E-40DD-AFC4-6F175D3DCCD1}">
              <a14:hiddenFill xmlns:a14="http://schemas.microsoft.com/office/drawing/2010/main">
                <a:solidFill>
                  <a:srgbClr val="FFFFFF"/>
                </a:solidFill>
              </a14:hiddenFill>
            </a:ext>
          </a:extLst>
        </p:spPr>
      </p:pic>
      <p:pic>
        <p:nvPicPr>
          <p:cNvPr id="1050" name="Picture 26" descr="http://us.cdn4.123rf.com/168nwm/grgroup/grgroup1107/grgroup110700146/9945330-young-girl-isolated-over-white-background-illustration.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490845" y="4801798"/>
            <a:ext cx="1600200" cy="1447801"/>
          </a:xfrm>
          <a:prstGeom prst="rect">
            <a:avLst/>
          </a:prstGeom>
          <a:noFill/>
          <a:extLst>
            <a:ext uri="{909E8E84-426E-40DD-AFC4-6F175D3DCCD1}">
              <a14:hiddenFill xmlns:a14="http://schemas.microsoft.com/office/drawing/2010/main">
                <a:solidFill>
                  <a:srgbClr val="FFFFFF"/>
                </a:solidFill>
              </a14:hiddenFill>
            </a:ext>
          </a:extLst>
        </p:spPr>
      </p:pic>
      <p:pic>
        <p:nvPicPr>
          <p:cNvPr id="1052" name="Picture 28" descr="http://t0.gstatic.com/images?q=tbn:ANd9GcQg3u6C9Ia2-fAu_p3nypv6tQN6P8aWWl0AihdlbBkPS_X5ml9Aug"/>
          <p:cNvPicPr>
            <a:picLocks noChangeAspect="1" noChangeArrowheads="1"/>
          </p:cNvPicPr>
          <p:nvPr/>
        </p:nvPicPr>
        <p:blipFill>
          <a:blip r:embed="rId10">
            <a:extLst>
              <a:ext uri="{28A0092B-C50C-407E-A947-70E740481C1C}">
                <a14:useLocalDpi xmlns:a14="http://schemas.microsoft.com/office/drawing/2010/main" val="0"/>
              </a:ext>
            </a:extLst>
          </a:blip>
          <a:srcRect/>
          <a:stretch>
            <a:fillRect/>
          </a:stretch>
        </p:blipFill>
        <p:spPr bwMode="auto">
          <a:xfrm>
            <a:off x="6402080" y="244475"/>
            <a:ext cx="1438275" cy="1571626"/>
          </a:xfrm>
          <a:prstGeom prst="rect">
            <a:avLst/>
          </a:prstGeom>
          <a:noFill/>
          <a:extLst>
            <a:ext uri="{909E8E84-426E-40DD-AFC4-6F175D3DCCD1}">
              <a14:hiddenFill xmlns:a14="http://schemas.microsoft.com/office/drawing/2010/main">
                <a:solidFill>
                  <a:srgbClr val="FFFFFF"/>
                </a:solidFill>
              </a14:hiddenFill>
            </a:ext>
          </a:extLst>
        </p:spPr>
      </p:pic>
      <p:pic>
        <p:nvPicPr>
          <p:cNvPr id="2" name="Picture 2" descr="http://2.bp.blogspot.com/_Bopl9F3NAcM/TJBuD9nIfHI/AAAAAAAAB4A/aoM1UNsf5xY/s1600/Cute-baby-drawing-desktop-wallpaper.jpg"/>
          <p:cNvPicPr>
            <a:picLocks noChangeAspect="1" noChangeArrowheads="1"/>
          </p:cNvPicPr>
          <p:nvPr/>
        </p:nvPicPr>
        <p:blipFill>
          <a:blip r:embed="rId11" cstate="print">
            <a:extLst>
              <a:ext uri="{28A0092B-C50C-407E-A947-70E740481C1C}">
                <a14:useLocalDpi xmlns:a14="http://schemas.microsoft.com/office/drawing/2010/main" val="0"/>
              </a:ext>
            </a:extLst>
          </a:blip>
          <a:srcRect/>
          <a:stretch>
            <a:fillRect/>
          </a:stretch>
        </p:blipFill>
        <p:spPr bwMode="auto">
          <a:xfrm>
            <a:off x="2315751" y="230287"/>
            <a:ext cx="1208185" cy="1499100"/>
          </a:xfrm>
          <a:prstGeom prst="rect">
            <a:avLst/>
          </a:prstGeom>
          <a:noFill/>
          <a:extLst>
            <a:ext uri="{909E8E84-426E-40DD-AFC4-6F175D3DCCD1}">
              <a14:hiddenFill xmlns:a14="http://schemas.microsoft.com/office/drawing/2010/main">
                <a:solidFill>
                  <a:srgbClr val="FFFFFF"/>
                </a:solidFill>
              </a14:hiddenFill>
            </a:ext>
          </a:extLst>
        </p:spPr>
      </p:pic>
      <p:sp>
        <p:nvSpPr>
          <p:cNvPr id="32" name="Rectangle 31"/>
          <p:cNvSpPr/>
          <p:nvPr/>
        </p:nvSpPr>
        <p:spPr>
          <a:xfrm>
            <a:off x="676184" y="2634520"/>
            <a:ext cx="8280920" cy="461665"/>
          </a:xfrm>
          <a:prstGeom prst="rect">
            <a:avLst/>
          </a:prstGeom>
        </p:spPr>
        <p:txBody>
          <a:bodyPr wrap="square">
            <a:spAutoFit/>
          </a:bodyPr>
          <a:lstStyle/>
          <a:p>
            <a:r>
              <a:rPr lang="en-US" sz="2400" dirty="0">
                <a:latin typeface="Arial" pitchFamily="34" charset="0"/>
                <a:cs typeface="Arial" pitchFamily="34" charset="0"/>
              </a:rPr>
              <a:t>¿</a:t>
            </a:r>
            <a:r>
              <a:rPr lang="en-US" sz="2400" dirty="0" err="1">
                <a:latin typeface="Arial" pitchFamily="34" charset="0"/>
                <a:cs typeface="Arial" pitchFamily="34" charset="0"/>
              </a:rPr>
              <a:t>Qué</a:t>
            </a:r>
            <a:r>
              <a:rPr lang="en-US" sz="2400" dirty="0">
                <a:latin typeface="Arial" pitchFamily="34" charset="0"/>
                <a:cs typeface="Arial" pitchFamily="34" charset="0"/>
              </a:rPr>
              <a:t> </a:t>
            </a:r>
            <a:r>
              <a:rPr lang="en-US" sz="2400" dirty="0" err="1">
                <a:latin typeface="Arial" pitchFamily="34" charset="0"/>
                <a:cs typeface="Arial" pitchFamily="34" charset="0"/>
              </a:rPr>
              <a:t>usamos</a:t>
            </a:r>
            <a:r>
              <a:rPr lang="en-US" sz="2400" dirty="0">
                <a:latin typeface="Arial" pitchFamily="34" charset="0"/>
                <a:cs typeface="Arial" pitchFamily="34" charset="0"/>
              </a:rPr>
              <a:t> </a:t>
            </a:r>
            <a:r>
              <a:rPr lang="en-US" sz="2400" dirty="0" err="1">
                <a:latin typeface="Arial" pitchFamily="34" charset="0"/>
                <a:cs typeface="Arial" pitchFamily="34" charset="0"/>
              </a:rPr>
              <a:t>para</a:t>
            </a:r>
            <a:r>
              <a:rPr lang="en-US" sz="2400" dirty="0">
                <a:latin typeface="Arial" pitchFamily="34" charset="0"/>
                <a:cs typeface="Arial" pitchFamily="34" charset="0"/>
              </a:rPr>
              <a:t> </a:t>
            </a:r>
            <a:r>
              <a:rPr lang="en-US" sz="2400" dirty="0" err="1">
                <a:latin typeface="Arial" pitchFamily="34" charset="0"/>
                <a:cs typeface="Arial" pitchFamily="34" charset="0"/>
              </a:rPr>
              <a:t>cada</a:t>
            </a:r>
            <a:r>
              <a:rPr lang="en-US" sz="2400" dirty="0">
                <a:latin typeface="Arial" pitchFamily="34" charset="0"/>
                <a:cs typeface="Arial" pitchFamily="34" charset="0"/>
              </a:rPr>
              <a:t> </a:t>
            </a:r>
            <a:r>
              <a:rPr lang="en-US" sz="2400" dirty="0" err="1">
                <a:latin typeface="Arial" pitchFamily="34" charset="0"/>
                <a:cs typeface="Arial" pitchFamily="34" charset="0"/>
              </a:rPr>
              <a:t>situación</a:t>
            </a:r>
            <a:r>
              <a:rPr lang="en-US" sz="2400" dirty="0">
                <a:latin typeface="Arial" pitchFamily="34" charset="0"/>
                <a:cs typeface="Arial" pitchFamily="34" charset="0"/>
              </a:rPr>
              <a:t> “informal o formal”?</a:t>
            </a:r>
          </a:p>
        </p:txBody>
      </p:sp>
    </p:spTree>
    <p:extLst>
      <p:ext uri="{BB962C8B-B14F-4D97-AF65-F5344CB8AC3E}">
        <p14:creationId xmlns:p14="http://schemas.microsoft.com/office/powerpoint/2010/main" val="1586163713"/>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244</TotalTime>
  <Words>461</Words>
  <Application>Microsoft Office PowerPoint</Application>
  <PresentationFormat>On-screen Show (4:3)</PresentationFormat>
  <Paragraphs>77</Paragraphs>
  <Slides>10</Slides>
  <Notes>0</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Office Theme</vt:lpstr>
      <vt:lpstr>Señorita Murano profesora  entrenadora amiga hija hermana  atleta</vt:lpstr>
      <vt:lpstr>Lesson Objectives:</vt:lpstr>
      <vt:lpstr>Usted is formal.  Use “usted” to show respect and when talking to people you don’t know well, older people, and people in positions of authority.     In writing, usted is almost always abreviated Ud., with a capital “U”.  The plural of usted is ustedes.</vt:lpstr>
      <vt:lpstr>PowerPoint Presentation</vt:lpstr>
      <vt:lpstr>PowerPoint Presentation</vt:lpstr>
      <vt:lpstr>El verbo “Estar” (The verb “to be”)</vt:lpstr>
      <vt:lpstr>Los Saludos (Greetings) Expresiones de emoción/Vocabulario útil  ¿Cómo estás tú?  ¿Cómo está Ud.? (informal)                          (formal)</vt:lpstr>
      <vt:lpstr> ¿Cómo estás tú? (informal) -&gt; Yo estoy muy bien gracias.   ☺ ☺ ☺ ☺ ☺ ☺ ☺ ☺ ☺ ☺  ¿Cómo está Ud.? (formal) -&gt; Yo estoy muy bien gracias.</vt:lpstr>
      <vt:lpstr>PowerPoint Presentation</vt:lpstr>
      <vt:lpstr>PowerPoint Presentation</vt:lpstr>
    </vt:vector>
  </TitlesOfParts>
  <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Karen Murano</dc:creator>
  <cp:lastModifiedBy>Karen Murano</cp:lastModifiedBy>
  <cp:revision>51</cp:revision>
  <cp:lastPrinted>2012-09-29T23:05:25Z</cp:lastPrinted>
  <dcterms:created xsi:type="dcterms:W3CDTF">2011-08-16T03:14:17Z</dcterms:created>
  <dcterms:modified xsi:type="dcterms:W3CDTF">2012-09-29T23:05:58Z</dcterms:modified>
</cp:coreProperties>
</file>